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979"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twitter.com/SlidesManiaSM/" TargetMode="External"/><Relationship Id="rId12" Type="http://schemas.openxmlformats.org/officeDocument/2006/relationships/image" Target="../media/image5.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p:nvPr/>
        </p:nvSpPr>
        <p:spPr>
          <a:xfrm rot="530005">
            <a:off x="6526408" y="2354846"/>
            <a:ext cx="2625231"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oogle Shape;12;p2"/>
          <p:cNvGrpSpPr/>
          <p:nvPr/>
        </p:nvGrpSpPr>
        <p:grpSpPr>
          <a:xfrm>
            <a:off x="2377552" y="15627"/>
            <a:ext cx="4524693" cy="2165380"/>
            <a:chOff x="2882675" y="129528"/>
            <a:chExt cx="6946105" cy="2493146"/>
          </a:xfrm>
        </p:grpSpPr>
        <p:sp>
          <p:nvSpPr>
            <p:cNvPr id="13" name="Google Shape;13;p2"/>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19;p2"/>
          <p:cNvGrpSpPr/>
          <p:nvPr/>
        </p:nvGrpSpPr>
        <p:grpSpPr>
          <a:xfrm rot="-411593">
            <a:off x="-78683" y="1741240"/>
            <a:ext cx="2694742" cy="2409121"/>
            <a:chOff x="1617511" y="3116363"/>
            <a:chExt cx="4137082" cy="2773939"/>
          </a:xfrm>
        </p:grpSpPr>
        <p:sp>
          <p:nvSpPr>
            <p:cNvPr id="20" name="Google Shape;20;p2"/>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23;p2"/>
          <p:cNvGrpSpPr/>
          <p:nvPr/>
        </p:nvGrpSpPr>
        <p:grpSpPr>
          <a:xfrm rot="531639">
            <a:off x="6395635" y="2386077"/>
            <a:ext cx="2623297" cy="2826376"/>
            <a:chOff x="6494351" y="3204355"/>
            <a:chExt cx="2337021" cy="1888454"/>
          </a:xfrm>
        </p:grpSpPr>
        <p:sp>
          <p:nvSpPr>
            <p:cNvPr id="24" name="Google Shape;24;p2"/>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 name="Google Shape;30;p2"/>
          <p:cNvGrpSpPr/>
          <p:nvPr/>
        </p:nvGrpSpPr>
        <p:grpSpPr>
          <a:xfrm>
            <a:off x="1586895" y="4014089"/>
            <a:ext cx="530744" cy="731535"/>
            <a:chOff x="3426491" y="5931793"/>
            <a:chExt cx="814775" cy="842265"/>
          </a:xfrm>
        </p:grpSpPr>
        <p:sp>
          <p:nvSpPr>
            <p:cNvPr id="31" name="Google Shape;31;p2"/>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 name="Google Shape;33;p2"/>
          <p:cNvGrpSpPr/>
          <p:nvPr/>
        </p:nvGrpSpPr>
        <p:grpSpPr>
          <a:xfrm rot="-6485068">
            <a:off x="8403551" y="5238895"/>
            <a:ext cx="478805" cy="813099"/>
            <a:chOff x="6286819" y="3044637"/>
            <a:chExt cx="551300" cy="1248275"/>
          </a:xfrm>
        </p:grpSpPr>
        <p:sp>
          <p:nvSpPr>
            <p:cNvPr id="34" name="Google Shape;34;p2"/>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 name="Google Shape;35;p2"/>
            <p:cNvGrpSpPr/>
            <p:nvPr/>
          </p:nvGrpSpPr>
          <p:grpSpPr>
            <a:xfrm>
              <a:off x="6286819" y="3077746"/>
              <a:ext cx="519766" cy="1215166"/>
              <a:chOff x="6072187" y="3225165"/>
              <a:chExt cx="301629" cy="705180"/>
            </a:xfrm>
          </p:grpSpPr>
          <p:sp>
            <p:nvSpPr>
              <p:cNvPr id="36" name="Google Shape;36;p2"/>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 name="Google Shape;40;p2"/>
          <p:cNvGrpSpPr/>
          <p:nvPr/>
        </p:nvGrpSpPr>
        <p:grpSpPr>
          <a:xfrm>
            <a:off x="409489" y="4774697"/>
            <a:ext cx="1013122" cy="1230972"/>
            <a:chOff x="1731097" y="2015405"/>
            <a:chExt cx="1555300" cy="1417300"/>
          </a:xfrm>
        </p:grpSpPr>
        <p:sp>
          <p:nvSpPr>
            <p:cNvPr id="41" name="Google Shape;41;p2"/>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2"/>
          <p:cNvSpPr txBox="1">
            <a:spLocks noGrp="1"/>
          </p:cNvSpPr>
          <p:nvPr>
            <p:ph type="ctrTitle"/>
          </p:nvPr>
        </p:nvSpPr>
        <p:spPr>
          <a:xfrm>
            <a:off x="2178450" y="2133567"/>
            <a:ext cx="4929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rPr lang="en-US" smtClean="0"/>
              <a:t>Click to edit Master title style</a:t>
            </a:r>
            <a:endParaRPr/>
          </a:p>
        </p:txBody>
      </p:sp>
      <p:sp>
        <p:nvSpPr>
          <p:cNvPr id="45" name="Google Shape;45;p2"/>
          <p:cNvSpPr txBox="1">
            <a:spLocks noGrp="1"/>
          </p:cNvSpPr>
          <p:nvPr>
            <p:ph type="subTitle" idx="1"/>
          </p:nvPr>
        </p:nvSpPr>
        <p:spPr>
          <a:xfrm>
            <a:off x="311700" y="5609467"/>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smtClean="0"/>
              <a:t>Click to edit Master subtitle style</a:t>
            </a:r>
            <a:endParaRPr/>
          </a:p>
        </p:txBody>
      </p:sp>
      <p:sp>
        <p:nvSpPr>
          <p:cNvPr id="46" name="Google Shape;46;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CF119CD-A494-4404-920B-A8932F7DD1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333"/>
        <p:cNvGrpSpPr/>
        <p:nvPr/>
      </p:nvGrpSpPr>
      <p:grpSpPr>
        <a:xfrm>
          <a:off x="0" y="0"/>
          <a:ext cx="0" cy="0"/>
          <a:chOff x="0" y="0"/>
          <a:chExt cx="0" cy="0"/>
        </a:xfrm>
      </p:grpSpPr>
      <p:grpSp>
        <p:nvGrpSpPr>
          <p:cNvPr id="2" name="Google Shape;334;p12"/>
          <p:cNvGrpSpPr/>
          <p:nvPr/>
        </p:nvGrpSpPr>
        <p:grpSpPr>
          <a:xfrm rot="-2339370">
            <a:off x="388365" y="1973392"/>
            <a:ext cx="1321260" cy="1605369"/>
            <a:chOff x="1731097" y="2015405"/>
            <a:chExt cx="1555300" cy="1417300"/>
          </a:xfrm>
        </p:grpSpPr>
        <p:sp>
          <p:nvSpPr>
            <p:cNvPr id="335" name="Google Shape;335;p12"/>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2"/>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338;p12"/>
          <p:cNvGrpSpPr/>
          <p:nvPr/>
        </p:nvGrpSpPr>
        <p:grpSpPr>
          <a:xfrm rot="-2339370">
            <a:off x="2127240" y="1973392"/>
            <a:ext cx="1321260" cy="1605369"/>
            <a:chOff x="1731097" y="2015405"/>
            <a:chExt cx="1555300" cy="1417300"/>
          </a:xfrm>
        </p:grpSpPr>
        <p:sp>
          <p:nvSpPr>
            <p:cNvPr id="339" name="Google Shape;339;p12"/>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2"/>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2"/>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342;p12"/>
          <p:cNvGrpSpPr/>
          <p:nvPr/>
        </p:nvGrpSpPr>
        <p:grpSpPr>
          <a:xfrm rot="-2339370">
            <a:off x="3941090" y="1973392"/>
            <a:ext cx="1321260" cy="1605369"/>
            <a:chOff x="1731097" y="2015405"/>
            <a:chExt cx="1555300" cy="1417300"/>
          </a:xfrm>
        </p:grpSpPr>
        <p:sp>
          <p:nvSpPr>
            <p:cNvPr id="343" name="Google Shape;343;p12"/>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2"/>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2"/>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 name="Google Shape;346;p12"/>
          <p:cNvGrpSpPr/>
          <p:nvPr/>
        </p:nvGrpSpPr>
        <p:grpSpPr>
          <a:xfrm rot="-2339370">
            <a:off x="5679965" y="1973392"/>
            <a:ext cx="1321260" cy="1605369"/>
            <a:chOff x="1731097" y="2015405"/>
            <a:chExt cx="1555300" cy="1417300"/>
          </a:xfrm>
        </p:grpSpPr>
        <p:sp>
          <p:nvSpPr>
            <p:cNvPr id="347" name="Google Shape;347;p12"/>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2"/>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2"/>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 name="Google Shape;350;p12"/>
          <p:cNvGrpSpPr/>
          <p:nvPr/>
        </p:nvGrpSpPr>
        <p:grpSpPr>
          <a:xfrm rot="-2339370">
            <a:off x="7418890" y="1973392"/>
            <a:ext cx="1321260" cy="1605369"/>
            <a:chOff x="1731097" y="2015405"/>
            <a:chExt cx="1555300" cy="1417300"/>
          </a:xfrm>
        </p:grpSpPr>
        <p:sp>
          <p:nvSpPr>
            <p:cNvPr id="351" name="Google Shape;351;p12"/>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2"/>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2"/>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4" name="Google Shape;354;p12"/>
          <p:cNvSpPr txBox="1">
            <a:spLocks noGrp="1"/>
          </p:cNvSpPr>
          <p:nvPr>
            <p:ph type="sldNum" idx="12"/>
          </p:nvPr>
        </p:nvSpPr>
        <p:spPr>
          <a:xfrm>
            <a:off x="8110206"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CF119CD-A494-4404-920B-A8932F7DD1B6}" type="slidenum">
              <a:rPr lang="en-US" smtClean="0"/>
              <a:pPr/>
              <a:t>‹#›</a:t>
            </a:fld>
            <a:endParaRPr lang="en-US"/>
          </a:p>
        </p:txBody>
      </p:sp>
      <p:sp>
        <p:nvSpPr>
          <p:cNvPr id="355" name="Google Shape;355;p12"/>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smtClean="0"/>
              <a:t>Click to edit Master title style</a:t>
            </a:r>
            <a:endParaRPr/>
          </a:p>
        </p:txBody>
      </p:sp>
      <p:sp>
        <p:nvSpPr>
          <p:cNvPr id="356" name="Google Shape;356;p12"/>
          <p:cNvSpPr txBox="1">
            <a:spLocks noGrp="1"/>
          </p:cNvSpPr>
          <p:nvPr>
            <p:ph type="body" idx="1"/>
          </p:nvPr>
        </p:nvSpPr>
        <p:spPr>
          <a:xfrm>
            <a:off x="306550" y="3107809"/>
            <a:ext cx="1634700" cy="321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55600" rtl="0">
              <a:spcBef>
                <a:spcPts val="1600"/>
              </a:spcBef>
              <a:spcAft>
                <a:spcPts val="0"/>
              </a:spcAft>
              <a:buSzPts val="2000"/>
              <a:buChar char="○"/>
              <a:defRPr/>
            </a:lvl2pPr>
            <a:lvl3pPr marL="1371600" lvl="2" indent="-355600" rtl="0">
              <a:spcBef>
                <a:spcPts val="1600"/>
              </a:spcBef>
              <a:spcAft>
                <a:spcPts val="0"/>
              </a:spcAft>
              <a:buSzPts val="2000"/>
              <a:buChar char="■"/>
              <a:defRPr/>
            </a:lvl3pPr>
            <a:lvl4pPr marL="1828800" lvl="3" indent="-355600" rtl="0">
              <a:spcBef>
                <a:spcPts val="1600"/>
              </a:spcBef>
              <a:spcAft>
                <a:spcPts val="0"/>
              </a:spcAft>
              <a:buSzPts val="2000"/>
              <a:buChar char="●"/>
              <a:defRPr/>
            </a:lvl4pPr>
            <a:lvl5pPr marL="2286000" lvl="4" indent="-355600" rtl="0">
              <a:spcBef>
                <a:spcPts val="1600"/>
              </a:spcBef>
              <a:spcAft>
                <a:spcPts val="0"/>
              </a:spcAft>
              <a:buSzPts val="2000"/>
              <a:buChar char="○"/>
              <a:defRPr/>
            </a:lvl5pPr>
            <a:lvl6pPr marL="2743200" lvl="5" indent="-355600" rtl="0">
              <a:spcBef>
                <a:spcPts val="1600"/>
              </a:spcBef>
              <a:spcAft>
                <a:spcPts val="0"/>
              </a:spcAft>
              <a:buSzPts val="2000"/>
              <a:buChar char="■"/>
              <a:defRPr/>
            </a:lvl6pPr>
            <a:lvl7pPr marL="3200400" lvl="6" indent="-355600" rtl="0">
              <a:spcBef>
                <a:spcPts val="1600"/>
              </a:spcBef>
              <a:spcAft>
                <a:spcPts val="0"/>
              </a:spcAft>
              <a:buSzPts val="2000"/>
              <a:buChar char="●"/>
              <a:defRPr/>
            </a:lvl7pPr>
            <a:lvl8pPr marL="3657600" lvl="7" indent="-355600" rtl="0">
              <a:spcBef>
                <a:spcPts val="1600"/>
              </a:spcBef>
              <a:spcAft>
                <a:spcPts val="0"/>
              </a:spcAft>
              <a:buSzPts val="2000"/>
              <a:buChar char="○"/>
              <a:defRPr/>
            </a:lvl8pPr>
            <a:lvl9pPr marL="4114800" lvl="8" indent="-355600" rtl="0">
              <a:spcBef>
                <a:spcPts val="1600"/>
              </a:spcBef>
              <a:spcAft>
                <a:spcPts val="1600"/>
              </a:spcAft>
              <a:buSzPts val="2000"/>
              <a:buChar char="■"/>
              <a:defRPr/>
            </a:lvl9pPr>
          </a:lstStyle>
          <a:p>
            <a:pPr lvl="0"/>
            <a:r>
              <a:rPr lang="en-US" smtClean="0"/>
              <a:t>Click to edit Master text styles</a:t>
            </a:r>
          </a:p>
        </p:txBody>
      </p:sp>
      <p:sp>
        <p:nvSpPr>
          <p:cNvPr id="357" name="Google Shape;357;p12"/>
          <p:cNvSpPr txBox="1">
            <a:spLocks noGrp="1"/>
          </p:cNvSpPr>
          <p:nvPr>
            <p:ph type="subTitle" idx="2"/>
          </p:nvPr>
        </p:nvSpPr>
        <p:spPr>
          <a:xfrm>
            <a:off x="306550" y="2385333"/>
            <a:ext cx="16347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r>
              <a:rPr lang="en-US" smtClean="0"/>
              <a:t>Click to edit Master subtitle style</a:t>
            </a:r>
            <a:endParaRPr/>
          </a:p>
        </p:txBody>
      </p:sp>
      <p:sp>
        <p:nvSpPr>
          <p:cNvPr id="358" name="Google Shape;358;p12"/>
          <p:cNvSpPr txBox="1">
            <a:spLocks noGrp="1"/>
          </p:cNvSpPr>
          <p:nvPr>
            <p:ph type="body" idx="3"/>
          </p:nvPr>
        </p:nvSpPr>
        <p:spPr>
          <a:xfrm>
            <a:off x="2045455" y="3107809"/>
            <a:ext cx="1634700" cy="321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55600" rtl="0">
              <a:spcBef>
                <a:spcPts val="1600"/>
              </a:spcBef>
              <a:spcAft>
                <a:spcPts val="0"/>
              </a:spcAft>
              <a:buSzPts val="2000"/>
              <a:buChar char="○"/>
              <a:defRPr/>
            </a:lvl2pPr>
            <a:lvl3pPr marL="1371600" lvl="2" indent="-355600" rtl="0">
              <a:spcBef>
                <a:spcPts val="1600"/>
              </a:spcBef>
              <a:spcAft>
                <a:spcPts val="0"/>
              </a:spcAft>
              <a:buSzPts val="2000"/>
              <a:buChar char="■"/>
              <a:defRPr/>
            </a:lvl3pPr>
            <a:lvl4pPr marL="1828800" lvl="3" indent="-355600" rtl="0">
              <a:spcBef>
                <a:spcPts val="1600"/>
              </a:spcBef>
              <a:spcAft>
                <a:spcPts val="0"/>
              </a:spcAft>
              <a:buSzPts val="2000"/>
              <a:buChar char="●"/>
              <a:defRPr/>
            </a:lvl4pPr>
            <a:lvl5pPr marL="2286000" lvl="4" indent="-355600" rtl="0">
              <a:spcBef>
                <a:spcPts val="1600"/>
              </a:spcBef>
              <a:spcAft>
                <a:spcPts val="0"/>
              </a:spcAft>
              <a:buSzPts val="2000"/>
              <a:buChar char="○"/>
              <a:defRPr/>
            </a:lvl5pPr>
            <a:lvl6pPr marL="2743200" lvl="5" indent="-355600" rtl="0">
              <a:spcBef>
                <a:spcPts val="1600"/>
              </a:spcBef>
              <a:spcAft>
                <a:spcPts val="0"/>
              </a:spcAft>
              <a:buSzPts val="2000"/>
              <a:buChar char="■"/>
              <a:defRPr/>
            </a:lvl6pPr>
            <a:lvl7pPr marL="3200400" lvl="6" indent="-355600" rtl="0">
              <a:spcBef>
                <a:spcPts val="1600"/>
              </a:spcBef>
              <a:spcAft>
                <a:spcPts val="0"/>
              </a:spcAft>
              <a:buSzPts val="2000"/>
              <a:buChar char="●"/>
              <a:defRPr/>
            </a:lvl7pPr>
            <a:lvl8pPr marL="3657600" lvl="7" indent="-355600" rtl="0">
              <a:spcBef>
                <a:spcPts val="1600"/>
              </a:spcBef>
              <a:spcAft>
                <a:spcPts val="0"/>
              </a:spcAft>
              <a:buSzPts val="2000"/>
              <a:buChar char="○"/>
              <a:defRPr/>
            </a:lvl8pPr>
            <a:lvl9pPr marL="4114800" lvl="8" indent="-355600" rtl="0">
              <a:spcBef>
                <a:spcPts val="1600"/>
              </a:spcBef>
              <a:spcAft>
                <a:spcPts val="1600"/>
              </a:spcAft>
              <a:buSzPts val="2000"/>
              <a:buChar char="■"/>
              <a:defRPr/>
            </a:lvl9pPr>
          </a:lstStyle>
          <a:p>
            <a:pPr lvl="0"/>
            <a:r>
              <a:rPr lang="en-US" smtClean="0"/>
              <a:t>Click to edit Master text styles</a:t>
            </a:r>
          </a:p>
        </p:txBody>
      </p:sp>
      <p:sp>
        <p:nvSpPr>
          <p:cNvPr id="359" name="Google Shape;359;p12"/>
          <p:cNvSpPr txBox="1">
            <a:spLocks noGrp="1"/>
          </p:cNvSpPr>
          <p:nvPr>
            <p:ph type="subTitle" idx="4"/>
          </p:nvPr>
        </p:nvSpPr>
        <p:spPr>
          <a:xfrm>
            <a:off x="2045455" y="2385333"/>
            <a:ext cx="16347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r>
              <a:rPr lang="en-US" smtClean="0"/>
              <a:t>Click to edit Master subtitle style</a:t>
            </a:r>
            <a:endParaRPr/>
          </a:p>
        </p:txBody>
      </p:sp>
      <p:sp>
        <p:nvSpPr>
          <p:cNvPr id="360" name="Google Shape;360;p12"/>
          <p:cNvSpPr txBox="1">
            <a:spLocks noGrp="1"/>
          </p:cNvSpPr>
          <p:nvPr>
            <p:ph type="body" idx="5"/>
          </p:nvPr>
        </p:nvSpPr>
        <p:spPr>
          <a:xfrm>
            <a:off x="3784359" y="3107809"/>
            <a:ext cx="1634700" cy="321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55600" rtl="0">
              <a:spcBef>
                <a:spcPts val="1600"/>
              </a:spcBef>
              <a:spcAft>
                <a:spcPts val="0"/>
              </a:spcAft>
              <a:buSzPts val="2000"/>
              <a:buChar char="○"/>
              <a:defRPr/>
            </a:lvl2pPr>
            <a:lvl3pPr marL="1371600" lvl="2" indent="-355600" rtl="0">
              <a:spcBef>
                <a:spcPts val="1600"/>
              </a:spcBef>
              <a:spcAft>
                <a:spcPts val="0"/>
              </a:spcAft>
              <a:buSzPts val="2000"/>
              <a:buChar char="■"/>
              <a:defRPr/>
            </a:lvl3pPr>
            <a:lvl4pPr marL="1828800" lvl="3" indent="-355600" rtl="0">
              <a:spcBef>
                <a:spcPts val="1600"/>
              </a:spcBef>
              <a:spcAft>
                <a:spcPts val="0"/>
              </a:spcAft>
              <a:buSzPts val="2000"/>
              <a:buChar char="●"/>
              <a:defRPr/>
            </a:lvl4pPr>
            <a:lvl5pPr marL="2286000" lvl="4" indent="-355600" rtl="0">
              <a:spcBef>
                <a:spcPts val="1600"/>
              </a:spcBef>
              <a:spcAft>
                <a:spcPts val="0"/>
              </a:spcAft>
              <a:buSzPts val="2000"/>
              <a:buChar char="○"/>
              <a:defRPr/>
            </a:lvl5pPr>
            <a:lvl6pPr marL="2743200" lvl="5" indent="-355600" rtl="0">
              <a:spcBef>
                <a:spcPts val="1600"/>
              </a:spcBef>
              <a:spcAft>
                <a:spcPts val="0"/>
              </a:spcAft>
              <a:buSzPts val="2000"/>
              <a:buChar char="■"/>
              <a:defRPr/>
            </a:lvl6pPr>
            <a:lvl7pPr marL="3200400" lvl="6" indent="-355600" rtl="0">
              <a:spcBef>
                <a:spcPts val="1600"/>
              </a:spcBef>
              <a:spcAft>
                <a:spcPts val="0"/>
              </a:spcAft>
              <a:buSzPts val="2000"/>
              <a:buChar char="●"/>
              <a:defRPr/>
            </a:lvl7pPr>
            <a:lvl8pPr marL="3657600" lvl="7" indent="-355600" rtl="0">
              <a:spcBef>
                <a:spcPts val="1600"/>
              </a:spcBef>
              <a:spcAft>
                <a:spcPts val="0"/>
              </a:spcAft>
              <a:buSzPts val="2000"/>
              <a:buChar char="○"/>
              <a:defRPr/>
            </a:lvl8pPr>
            <a:lvl9pPr marL="4114800" lvl="8" indent="-355600" rtl="0">
              <a:spcBef>
                <a:spcPts val="1600"/>
              </a:spcBef>
              <a:spcAft>
                <a:spcPts val="1600"/>
              </a:spcAft>
              <a:buSzPts val="2000"/>
              <a:buChar char="■"/>
              <a:defRPr/>
            </a:lvl9pPr>
          </a:lstStyle>
          <a:p>
            <a:pPr lvl="0"/>
            <a:r>
              <a:rPr lang="en-US" smtClean="0"/>
              <a:t>Click to edit Master text styles</a:t>
            </a:r>
          </a:p>
        </p:txBody>
      </p:sp>
      <p:sp>
        <p:nvSpPr>
          <p:cNvPr id="361" name="Google Shape;361;p12"/>
          <p:cNvSpPr txBox="1">
            <a:spLocks noGrp="1"/>
          </p:cNvSpPr>
          <p:nvPr>
            <p:ph type="subTitle" idx="6"/>
          </p:nvPr>
        </p:nvSpPr>
        <p:spPr>
          <a:xfrm>
            <a:off x="3784359" y="2385333"/>
            <a:ext cx="16347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r>
              <a:rPr lang="en-US" smtClean="0"/>
              <a:t>Click to edit Master subtitle style</a:t>
            </a:r>
            <a:endParaRPr/>
          </a:p>
        </p:txBody>
      </p:sp>
      <p:sp>
        <p:nvSpPr>
          <p:cNvPr id="362" name="Google Shape;362;p12"/>
          <p:cNvSpPr txBox="1">
            <a:spLocks noGrp="1"/>
          </p:cNvSpPr>
          <p:nvPr>
            <p:ph type="body" idx="7"/>
          </p:nvPr>
        </p:nvSpPr>
        <p:spPr>
          <a:xfrm>
            <a:off x="5523264" y="3107809"/>
            <a:ext cx="1634700" cy="321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55600" rtl="0">
              <a:spcBef>
                <a:spcPts val="1600"/>
              </a:spcBef>
              <a:spcAft>
                <a:spcPts val="0"/>
              </a:spcAft>
              <a:buSzPts val="2000"/>
              <a:buChar char="○"/>
              <a:defRPr/>
            </a:lvl2pPr>
            <a:lvl3pPr marL="1371600" lvl="2" indent="-355600" rtl="0">
              <a:spcBef>
                <a:spcPts val="1600"/>
              </a:spcBef>
              <a:spcAft>
                <a:spcPts val="0"/>
              </a:spcAft>
              <a:buSzPts val="2000"/>
              <a:buChar char="■"/>
              <a:defRPr/>
            </a:lvl3pPr>
            <a:lvl4pPr marL="1828800" lvl="3" indent="-355600" rtl="0">
              <a:spcBef>
                <a:spcPts val="1600"/>
              </a:spcBef>
              <a:spcAft>
                <a:spcPts val="0"/>
              </a:spcAft>
              <a:buSzPts val="2000"/>
              <a:buChar char="●"/>
              <a:defRPr/>
            </a:lvl4pPr>
            <a:lvl5pPr marL="2286000" lvl="4" indent="-355600" rtl="0">
              <a:spcBef>
                <a:spcPts val="1600"/>
              </a:spcBef>
              <a:spcAft>
                <a:spcPts val="0"/>
              </a:spcAft>
              <a:buSzPts val="2000"/>
              <a:buChar char="○"/>
              <a:defRPr/>
            </a:lvl5pPr>
            <a:lvl6pPr marL="2743200" lvl="5" indent="-355600" rtl="0">
              <a:spcBef>
                <a:spcPts val="1600"/>
              </a:spcBef>
              <a:spcAft>
                <a:spcPts val="0"/>
              </a:spcAft>
              <a:buSzPts val="2000"/>
              <a:buChar char="■"/>
              <a:defRPr/>
            </a:lvl6pPr>
            <a:lvl7pPr marL="3200400" lvl="6" indent="-355600" rtl="0">
              <a:spcBef>
                <a:spcPts val="1600"/>
              </a:spcBef>
              <a:spcAft>
                <a:spcPts val="0"/>
              </a:spcAft>
              <a:buSzPts val="2000"/>
              <a:buChar char="●"/>
              <a:defRPr/>
            </a:lvl7pPr>
            <a:lvl8pPr marL="3657600" lvl="7" indent="-355600" rtl="0">
              <a:spcBef>
                <a:spcPts val="1600"/>
              </a:spcBef>
              <a:spcAft>
                <a:spcPts val="0"/>
              </a:spcAft>
              <a:buSzPts val="2000"/>
              <a:buChar char="○"/>
              <a:defRPr/>
            </a:lvl8pPr>
            <a:lvl9pPr marL="4114800" lvl="8" indent="-355600" rtl="0">
              <a:spcBef>
                <a:spcPts val="1600"/>
              </a:spcBef>
              <a:spcAft>
                <a:spcPts val="1600"/>
              </a:spcAft>
              <a:buSzPts val="2000"/>
              <a:buChar char="■"/>
              <a:defRPr/>
            </a:lvl9pPr>
          </a:lstStyle>
          <a:p>
            <a:pPr lvl="0"/>
            <a:r>
              <a:rPr lang="en-US" smtClean="0"/>
              <a:t>Click to edit Master text styles</a:t>
            </a:r>
          </a:p>
        </p:txBody>
      </p:sp>
      <p:sp>
        <p:nvSpPr>
          <p:cNvPr id="363" name="Google Shape;363;p12"/>
          <p:cNvSpPr txBox="1">
            <a:spLocks noGrp="1"/>
          </p:cNvSpPr>
          <p:nvPr>
            <p:ph type="subTitle" idx="8"/>
          </p:nvPr>
        </p:nvSpPr>
        <p:spPr>
          <a:xfrm>
            <a:off x="5523264" y="2385333"/>
            <a:ext cx="16347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r>
              <a:rPr lang="en-US" smtClean="0"/>
              <a:t>Click to edit Master subtitle style</a:t>
            </a:r>
            <a:endParaRPr/>
          </a:p>
        </p:txBody>
      </p:sp>
      <p:sp>
        <p:nvSpPr>
          <p:cNvPr id="364" name="Google Shape;364;p12"/>
          <p:cNvSpPr txBox="1">
            <a:spLocks noGrp="1"/>
          </p:cNvSpPr>
          <p:nvPr>
            <p:ph type="body" idx="9"/>
          </p:nvPr>
        </p:nvSpPr>
        <p:spPr>
          <a:xfrm>
            <a:off x="7262169" y="3107809"/>
            <a:ext cx="1634700" cy="321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55600" rtl="0">
              <a:spcBef>
                <a:spcPts val="1600"/>
              </a:spcBef>
              <a:spcAft>
                <a:spcPts val="0"/>
              </a:spcAft>
              <a:buSzPts val="2000"/>
              <a:buChar char="○"/>
              <a:defRPr/>
            </a:lvl2pPr>
            <a:lvl3pPr marL="1371600" lvl="2" indent="-355600" rtl="0">
              <a:spcBef>
                <a:spcPts val="1600"/>
              </a:spcBef>
              <a:spcAft>
                <a:spcPts val="0"/>
              </a:spcAft>
              <a:buSzPts val="2000"/>
              <a:buChar char="■"/>
              <a:defRPr/>
            </a:lvl3pPr>
            <a:lvl4pPr marL="1828800" lvl="3" indent="-355600" rtl="0">
              <a:spcBef>
                <a:spcPts val="1600"/>
              </a:spcBef>
              <a:spcAft>
                <a:spcPts val="0"/>
              </a:spcAft>
              <a:buSzPts val="2000"/>
              <a:buChar char="●"/>
              <a:defRPr/>
            </a:lvl4pPr>
            <a:lvl5pPr marL="2286000" lvl="4" indent="-355600" rtl="0">
              <a:spcBef>
                <a:spcPts val="1600"/>
              </a:spcBef>
              <a:spcAft>
                <a:spcPts val="0"/>
              </a:spcAft>
              <a:buSzPts val="2000"/>
              <a:buChar char="○"/>
              <a:defRPr/>
            </a:lvl5pPr>
            <a:lvl6pPr marL="2743200" lvl="5" indent="-355600" rtl="0">
              <a:spcBef>
                <a:spcPts val="1600"/>
              </a:spcBef>
              <a:spcAft>
                <a:spcPts val="0"/>
              </a:spcAft>
              <a:buSzPts val="2000"/>
              <a:buChar char="■"/>
              <a:defRPr/>
            </a:lvl6pPr>
            <a:lvl7pPr marL="3200400" lvl="6" indent="-355600" rtl="0">
              <a:spcBef>
                <a:spcPts val="1600"/>
              </a:spcBef>
              <a:spcAft>
                <a:spcPts val="0"/>
              </a:spcAft>
              <a:buSzPts val="2000"/>
              <a:buChar char="●"/>
              <a:defRPr/>
            </a:lvl7pPr>
            <a:lvl8pPr marL="3657600" lvl="7" indent="-355600" rtl="0">
              <a:spcBef>
                <a:spcPts val="1600"/>
              </a:spcBef>
              <a:spcAft>
                <a:spcPts val="0"/>
              </a:spcAft>
              <a:buSzPts val="2000"/>
              <a:buChar char="○"/>
              <a:defRPr/>
            </a:lvl8pPr>
            <a:lvl9pPr marL="4114800" lvl="8" indent="-355600" rtl="0">
              <a:spcBef>
                <a:spcPts val="1600"/>
              </a:spcBef>
              <a:spcAft>
                <a:spcPts val="1600"/>
              </a:spcAft>
              <a:buSzPts val="2000"/>
              <a:buChar char="■"/>
              <a:defRPr/>
            </a:lvl9pPr>
          </a:lstStyle>
          <a:p>
            <a:pPr lvl="0"/>
            <a:r>
              <a:rPr lang="en-US" smtClean="0"/>
              <a:t>Click to edit Master text styles</a:t>
            </a:r>
          </a:p>
        </p:txBody>
      </p:sp>
      <p:sp>
        <p:nvSpPr>
          <p:cNvPr id="365" name="Google Shape;365;p12"/>
          <p:cNvSpPr txBox="1">
            <a:spLocks noGrp="1"/>
          </p:cNvSpPr>
          <p:nvPr>
            <p:ph type="subTitle" idx="13"/>
          </p:nvPr>
        </p:nvSpPr>
        <p:spPr>
          <a:xfrm>
            <a:off x="7262169" y="2385333"/>
            <a:ext cx="16347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r>
              <a:rPr lang="en-US" smtClean="0"/>
              <a:t>Click to edit Master subtitle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366"/>
        <p:cNvGrpSpPr/>
        <p:nvPr/>
      </p:nvGrpSpPr>
      <p:grpSpPr>
        <a:xfrm>
          <a:off x="0" y="0"/>
          <a:ext cx="0" cy="0"/>
          <a:chOff x="0" y="0"/>
          <a:chExt cx="0" cy="0"/>
        </a:xfrm>
      </p:grpSpPr>
      <p:grpSp>
        <p:nvGrpSpPr>
          <p:cNvPr id="2" name="Google Shape;367;p13"/>
          <p:cNvGrpSpPr/>
          <p:nvPr/>
        </p:nvGrpSpPr>
        <p:grpSpPr>
          <a:xfrm rot="1505863">
            <a:off x="2398378" y="3672328"/>
            <a:ext cx="3879946" cy="4079168"/>
            <a:chOff x="1617511" y="3116363"/>
            <a:chExt cx="4137082" cy="2773939"/>
          </a:xfrm>
        </p:grpSpPr>
        <p:sp>
          <p:nvSpPr>
            <p:cNvPr id="368" name="Google Shape;368;p13"/>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371;p13"/>
          <p:cNvGrpSpPr/>
          <p:nvPr/>
        </p:nvGrpSpPr>
        <p:grpSpPr>
          <a:xfrm>
            <a:off x="-2009" y="-14"/>
            <a:ext cx="9071613" cy="4341399"/>
            <a:chOff x="2882675" y="129528"/>
            <a:chExt cx="6946105" cy="2493146"/>
          </a:xfrm>
        </p:grpSpPr>
        <p:sp>
          <p:nvSpPr>
            <p:cNvPr id="372" name="Google Shape;372;p13"/>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3"/>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3"/>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3"/>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8" name="Google Shape;378;p1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CF119CD-A494-4404-920B-A8932F7DD1B6}" type="slidenum">
              <a:rPr lang="en-US" smtClean="0"/>
              <a:pPr/>
              <a:t>‹#›</a:t>
            </a:fld>
            <a:endParaRPr lang="en-US"/>
          </a:p>
        </p:txBody>
      </p:sp>
      <p:sp>
        <p:nvSpPr>
          <p:cNvPr id="379" name="Google Shape;379;p13"/>
          <p:cNvSpPr txBox="1">
            <a:spLocks noGrp="1"/>
          </p:cNvSpPr>
          <p:nvPr>
            <p:ph type="title"/>
          </p:nvPr>
        </p:nvSpPr>
        <p:spPr>
          <a:xfrm>
            <a:off x="311700" y="1123500"/>
            <a:ext cx="8520600" cy="185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7200"/>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r>
              <a:rPr lang="en-US" smtClean="0"/>
              <a:t>Click to edit Master title style</a:t>
            </a:r>
            <a:endParaRPr/>
          </a:p>
        </p:txBody>
      </p:sp>
      <p:grpSp>
        <p:nvGrpSpPr>
          <p:cNvPr id="4" name="Google Shape;380;p13"/>
          <p:cNvGrpSpPr/>
          <p:nvPr/>
        </p:nvGrpSpPr>
        <p:grpSpPr>
          <a:xfrm>
            <a:off x="6528593" y="5182593"/>
            <a:ext cx="767192" cy="1085624"/>
            <a:chOff x="3426491" y="5931793"/>
            <a:chExt cx="814775" cy="842265"/>
          </a:xfrm>
        </p:grpSpPr>
        <p:sp>
          <p:nvSpPr>
            <p:cNvPr id="381" name="Google Shape;381;p13"/>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3"/>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383"/>
        <p:cNvGrpSpPr/>
        <p:nvPr/>
      </p:nvGrpSpPr>
      <p:grpSpPr>
        <a:xfrm>
          <a:off x="0" y="0"/>
          <a:ext cx="0" cy="0"/>
          <a:chOff x="0" y="0"/>
          <a:chExt cx="0" cy="0"/>
        </a:xfrm>
      </p:grpSpPr>
      <p:sp>
        <p:nvSpPr>
          <p:cNvPr id="384" name="Google Shape;384;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CF119CD-A494-4404-920B-A8932F7DD1B6}" type="slidenum">
              <a:rPr lang="en-US" smtClean="0"/>
              <a:pPr/>
              <a:t>‹#›</a:t>
            </a:fld>
            <a:endParaRPr lang="en-US"/>
          </a:p>
        </p:txBody>
      </p:sp>
      <p:sp>
        <p:nvSpPr>
          <p:cNvPr id="385" name="Google Shape;385;p14"/>
          <p:cNvSpPr txBox="1">
            <a:spLocks noGrp="1"/>
          </p:cNvSpPr>
          <p:nvPr>
            <p:ph type="title"/>
          </p:nvPr>
        </p:nvSpPr>
        <p:spPr>
          <a:xfrm>
            <a:off x="265500" y="2152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smtClean="0"/>
              <a:t>Click to edit Master title style</a:t>
            </a:r>
            <a:endParaRPr/>
          </a:p>
        </p:txBody>
      </p:sp>
      <p:sp>
        <p:nvSpPr>
          <p:cNvPr id="386" name="Google Shape;386;p14"/>
          <p:cNvSpPr txBox="1">
            <a:spLocks noGrp="1"/>
          </p:cNvSpPr>
          <p:nvPr>
            <p:ph type="subTitle" idx="1"/>
          </p:nvPr>
        </p:nvSpPr>
        <p:spPr>
          <a:xfrm>
            <a:off x="265500" y="4245433"/>
            <a:ext cx="40452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smtClean="0"/>
              <a:t>Click to edit Master subtitle style</a:t>
            </a:r>
            <a:endParaRPr/>
          </a:p>
        </p:txBody>
      </p:sp>
      <p:grpSp>
        <p:nvGrpSpPr>
          <p:cNvPr id="2" name="Google Shape;387;p14"/>
          <p:cNvGrpSpPr/>
          <p:nvPr/>
        </p:nvGrpSpPr>
        <p:grpSpPr>
          <a:xfrm rot="2305970">
            <a:off x="6802091" y="282888"/>
            <a:ext cx="2546695" cy="1218091"/>
            <a:chOff x="2882675" y="129528"/>
            <a:chExt cx="6946105" cy="2493146"/>
          </a:xfrm>
        </p:grpSpPr>
        <p:sp>
          <p:nvSpPr>
            <p:cNvPr id="388" name="Google Shape;388;p14"/>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4"/>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4"/>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4"/>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4"/>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4"/>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394;p14"/>
          <p:cNvGrpSpPr/>
          <p:nvPr/>
        </p:nvGrpSpPr>
        <p:grpSpPr>
          <a:xfrm rot="3597126">
            <a:off x="6453966" y="1260987"/>
            <a:ext cx="2018181" cy="1018091"/>
            <a:chOff x="1617511" y="3116363"/>
            <a:chExt cx="4137082" cy="2773939"/>
          </a:xfrm>
        </p:grpSpPr>
        <p:sp>
          <p:nvSpPr>
            <p:cNvPr id="395" name="Google Shape;395;p14"/>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4"/>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4"/>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398;p14"/>
          <p:cNvGrpSpPr/>
          <p:nvPr/>
        </p:nvGrpSpPr>
        <p:grpSpPr>
          <a:xfrm rot="-2900974">
            <a:off x="-339280" y="125016"/>
            <a:ext cx="2291061" cy="1420640"/>
            <a:chOff x="8389361" y="2098975"/>
            <a:chExt cx="4068231" cy="3362640"/>
          </a:xfrm>
        </p:grpSpPr>
        <p:sp>
          <p:nvSpPr>
            <p:cNvPr id="399" name="Google Shape;399;p14"/>
            <p:cNvSpPr/>
            <p:nvPr/>
          </p:nvSpPr>
          <p:spPr>
            <a:xfrm rot="530005">
              <a:off x="8760870" y="2350958"/>
              <a:ext cx="3500308"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400;p14"/>
            <p:cNvGrpSpPr/>
            <p:nvPr/>
          </p:nvGrpSpPr>
          <p:grpSpPr>
            <a:xfrm rot="531790">
              <a:off x="8586217" y="2382636"/>
              <a:ext cx="3497753" cy="2826395"/>
              <a:chOff x="6494351" y="3204355"/>
              <a:chExt cx="2337021" cy="1888454"/>
            </a:xfrm>
          </p:grpSpPr>
          <p:sp>
            <p:nvSpPr>
              <p:cNvPr id="401" name="Google Shape;401;p14"/>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4"/>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4"/>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4"/>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4"/>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4"/>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 name="Google Shape;407;p14"/>
          <p:cNvGrpSpPr/>
          <p:nvPr/>
        </p:nvGrpSpPr>
        <p:grpSpPr>
          <a:xfrm>
            <a:off x="8240222" y="2264029"/>
            <a:ext cx="298533" cy="410913"/>
            <a:chOff x="3426491" y="5931793"/>
            <a:chExt cx="814775" cy="842265"/>
          </a:xfrm>
        </p:grpSpPr>
        <p:sp>
          <p:nvSpPr>
            <p:cNvPr id="408" name="Google Shape;408;p14"/>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4"/>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410;p14"/>
          <p:cNvGrpSpPr/>
          <p:nvPr/>
        </p:nvGrpSpPr>
        <p:grpSpPr>
          <a:xfrm rot="-8717163">
            <a:off x="1632436" y="34521"/>
            <a:ext cx="201941" cy="609257"/>
            <a:chOff x="6286819" y="3044637"/>
            <a:chExt cx="551300" cy="1248275"/>
          </a:xfrm>
        </p:grpSpPr>
        <p:sp>
          <p:nvSpPr>
            <p:cNvPr id="411" name="Google Shape;411;p14"/>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412;p14"/>
            <p:cNvGrpSpPr/>
            <p:nvPr/>
          </p:nvGrpSpPr>
          <p:grpSpPr>
            <a:xfrm>
              <a:off x="6286819" y="3077746"/>
              <a:ext cx="519766" cy="1215166"/>
              <a:chOff x="6072187" y="3225165"/>
              <a:chExt cx="301629" cy="705180"/>
            </a:xfrm>
          </p:grpSpPr>
          <p:sp>
            <p:nvSpPr>
              <p:cNvPr id="413" name="Google Shape;413;p14"/>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4"/>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4"/>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4"/>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 name="Google Shape;417;p14"/>
          <p:cNvGrpSpPr/>
          <p:nvPr/>
        </p:nvGrpSpPr>
        <p:grpSpPr>
          <a:xfrm>
            <a:off x="226218" y="5403690"/>
            <a:ext cx="569862" cy="691453"/>
            <a:chOff x="1731097" y="2015405"/>
            <a:chExt cx="1555300" cy="1417300"/>
          </a:xfrm>
        </p:grpSpPr>
        <p:sp>
          <p:nvSpPr>
            <p:cNvPr id="418" name="Google Shape;418;p14"/>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4"/>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4"/>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sMania">
  <p:cSld name="SlidesMania">
    <p:spTree>
      <p:nvGrpSpPr>
        <p:cNvPr id="1" name="Shape 421"/>
        <p:cNvGrpSpPr/>
        <p:nvPr/>
      </p:nvGrpSpPr>
      <p:grpSpPr>
        <a:xfrm>
          <a:off x="0" y="0"/>
          <a:ext cx="0" cy="0"/>
          <a:chOff x="0" y="0"/>
          <a:chExt cx="0" cy="0"/>
        </a:xfrm>
      </p:grpSpPr>
      <p:sp>
        <p:nvSpPr>
          <p:cNvPr id="422" name="Google Shape;422;p15"/>
          <p:cNvSpPr/>
          <p:nvPr/>
        </p:nvSpPr>
        <p:spPr>
          <a:xfrm>
            <a:off x="0" y="0"/>
            <a:ext cx="9132900" cy="684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15">
            <a:hlinkClick r:id="rId2"/>
          </p:cNvPr>
          <p:cNvPicPr preferRelativeResize="0"/>
          <p:nvPr/>
        </p:nvPicPr>
        <p:blipFill rotWithShape="1">
          <a:blip r:embed="rId3" cstate="print">
            <a:alphaModFix/>
          </a:blip>
          <a:srcRect/>
          <a:stretch/>
        </p:blipFill>
        <p:spPr>
          <a:xfrm>
            <a:off x="423400" y="580867"/>
            <a:ext cx="3735526" cy="2149200"/>
          </a:xfrm>
          <a:prstGeom prst="rect">
            <a:avLst/>
          </a:prstGeom>
          <a:noFill/>
          <a:ln>
            <a:noFill/>
          </a:ln>
        </p:spPr>
      </p:pic>
      <p:sp>
        <p:nvSpPr>
          <p:cNvPr id="424" name="Google Shape;424;p15"/>
          <p:cNvSpPr txBox="1"/>
          <p:nvPr/>
        </p:nvSpPr>
        <p:spPr>
          <a:xfrm>
            <a:off x="423400" y="2854633"/>
            <a:ext cx="5636400" cy="290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600" b="1">
                <a:solidFill>
                  <a:srgbClr val="3F3F3F"/>
                </a:solidFill>
                <a:latin typeface="Poppins"/>
                <a:ea typeface="Poppins"/>
                <a:cs typeface="Poppins"/>
                <a:sym typeface="Poppins"/>
              </a:rPr>
              <a:t>Free </a:t>
            </a:r>
            <a:r>
              <a:rPr lang="en-GB" sz="2600">
                <a:solidFill>
                  <a:srgbClr val="3F3F3F"/>
                </a:solidFill>
                <a:latin typeface="Poppins"/>
                <a:ea typeface="Poppins"/>
                <a:cs typeface="Poppins"/>
                <a:sym typeface="Poppins"/>
              </a:rPr>
              <a:t>themes and templates for </a:t>
            </a:r>
            <a:r>
              <a:rPr lang="en-GB" sz="2600" b="1">
                <a:solidFill>
                  <a:srgbClr val="3F3F3F"/>
                </a:solidFill>
                <a:latin typeface="Poppins"/>
                <a:ea typeface="Poppins"/>
                <a:cs typeface="Poppins"/>
                <a:sym typeface="Poppins"/>
              </a:rPr>
              <a:t>Google Slides</a:t>
            </a:r>
            <a:r>
              <a:rPr lang="en-GB" sz="2600">
                <a:solidFill>
                  <a:srgbClr val="3F3F3F"/>
                </a:solidFill>
                <a:latin typeface="Poppins"/>
                <a:ea typeface="Poppins"/>
                <a:cs typeface="Poppins"/>
                <a:sym typeface="Poppins"/>
              </a:rPr>
              <a:t> or </a:t>
            </a:r>
            <a:r>
              <a:rPr lang="en-GB" sz="2600" b="1">
                <a:solidFill>
                  <a:srgbClr val="3F3F3F"/>
                </a:solidFill>
                <a:latin typeface="Poppins"/>
                <a:ea typeface="Poppins"/>
                <a:cs typeface="Poppins"/>
                <a:sym typeface="Poppins"/>
              </a:rPr>
              <a:t>PowerPoint</a:t>
            </a:r>
            <a:endParaRPr sz="2600" b="1">
              <a:solidFill>
                <a:srgbClr val="3F3F3F"/>
              </a:solidFill>
              <a:latin typeface="Poppins"/>
              <a:ea typeface="Poppins"/>
              <a:cs typeface="Poppins"/>
              <a:sym typeface="Poppins"/>
            </a:endParaRPr>
          </a:p>
          <a:p>
            <a:pPr marL="0" marR="0" lvl="0" indent="0" algn="l" rtl="0">
              <a:spcBef>
                <a:spcPts val="0"/>
              </a:spcBef>
              <a:spcAft>
                <a:spcPts val="0"/>
              </a:spcAft>
              <a:buNone/>
            </a:pPr>
            <a:endParaRPr sz="2600" b="1">
              <a:solidFill>
                <a:srgbClr val="3F3F3F"/>
              </a:solidFill>
              <a:latin typeface="Poppins"/>
              <a:ea typeface="Poppins"/>
              <a:cs typeface="Poppins"/>
              <a:sym typeface="Poppins"/>
            </a:endParaRPr>
          </a:p>
          <a:p>
            <a:pPr marL="0" marR="0" lvl="0" indent="0" algn="l" rtl="0">
              <a:spcBef>
                <a:spcPts val="0"/>
              </a:spcBef>
              <a:spcAft>
                <a:spcPts val="0"/>
              </a:spcAft>
              <a:buNone/>
            </a:pPr>
            <a:endParaRPr sz="2600" b="1">
              <a:solidFill>
                <a:srgbClr val="3F3F3F"/>
              </a:solidFill>
              <a:latin typeface="Poppins"/>
              <a:ea typeface="Poppins"/>
              <a:cs typeface="Poppins"/>
              <a:sym typeface="Poppins"/>
            </a:endParaRPr>
          </a:p>
          <a:p>
            <a:pPr marL="0" marR="0" lvl="0" indent="0" algn="l" rtl="0">
              <a:spcBef>
                <a:spcPts val="0"/>
              </a:spcBef>
              <a:spcAft>
                <a:spcPts val="0"/>
              </a:spcAft>
              <a:buNone/>
            </a:pPr>
            <a:r>
              <a:rPr lang="en-GB" sz="2100" b="1">
                <a:solidFill>
                  <a:srgbClr val="FFCB25"/>
                </a:solidFill>
                <a:latin typeface="Poppins"/>
                <a:ea typeface="Poppins"/>
                <a:cs typeface="Poppins"/>
                <a:sym typeface="Poppins"/>
              </a:rPr>
              <a:t>NOT to be sold as is or modified! </a:t>
            </a:r>
            <a:endParaRPr sz="2100" b="1">
              <a:solidFill>
                <a:srgbClr val="FFCB25"/>
              </a:solidFill>
              <a:latin typeface="Poppins"/>
              <a:ea typeface="Poppins"/>
              <a:cs typeface="Poppins"/>
              <a:sym typeface="Poppins"/>
            </a:endParaRPr>
          </a:p>
          <a:p>
            <a:pPr marL="0" marR="0" lvl="0" indent="0" algn="l" rtl="0">
              <a:spcBef>
                <a:spcPts val="0"/>
              </a:spcBef>
              <a:spcAft>
                <a:spcPts val="0"/>
              </a:spcAft>
              <a:buNone/>
            </a:pPr>
            <a:r>
              <a:rPr lang="en-GB">
                <a:solidFill>
                  <a:srgbClr val="3F3F3F"/>
                </a:solidFill>
                <a:latin typeface="Poppins"/>
                <a:ea typeface="Poppins"/>
                <a:cs typeface="Poppins"/>
                <a:sym typeface="Poppins"/>
              </a:rPr>
              <a:t>Read </a:t>
            </a:r>
            <a:r>
              <a:rPr lang="en-GB" u="sng">
                <a:solidFill>
                  <a:srgbClr val="3F3F3F"/>
                </a:solidFill>
                <a:latin typeface="Poppins"/>
                <a:ea typeface="Poppins"/>
                <a:cs typeface="Poppins"/>
                <a:sym typeface="Poppi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a:t>
            </a:r>
            <a:r>
              <a:rPr lang="en-GB">
                <a:solidFill>
                  <a:srgbClr val="3F3F3F"/>
                </a:solidFill>
                <a:latin typeface="Poppins"/>
                <a:ea typeface="Poppins"/>
                <a:cs typeface="Poppins"/>
                <a:sym typeface="Poppins"/>
              </a:rPr>
              <a:t> on slidesmania.com</a:t>
            </a:r>
            <a:endParaRPr>
              <a:solidFill>
                <a:srgbClr val="3F3F3F"/>
              </a:solidFill>
              <a:latin typeface="Poppins"/>
              <a:ea typeface="Poppins"/>
              <a:cs typeface="Poppins"/>
              <a:sym typeface="Poppins"/>
            </a:endParaRPr>
          </a:p>
        </p:txBody>
      </p:sp>
      <p:cxnSp>
        <p:nvCxnSpPr>
          <p:cNvPr id="425" name="Google Shape;425;p15"/>
          <p:cNvCxnSpPr/>
          <p:nvPr/>
        </p:nvCxnSpPr>
        <p:spPr>
          <a:xfrm>
            <a:off x="7808144" y="5682032"/>
            <a:ext cx="1120200" cy="12800"/>
          </a:xfrm>
          <a:prstGeom prst="straightConnector1">
            <a:avLst/>
          </a:prstGeom>
          <a:noFill/>
          <a:ln w="38100" cap="flat" cmpd="sng">
            <a:solidFill>
              <a:srgbClr val="FFCB25"/>
            </a:solidFill>
            <a:prstDash val="solid"/>
            <a:round/>
            <a:headEnd type="none" w="med" len="med"/>
            <a:tailEnd type="none" w="med" len="med"/>
          </a:ln>
        </p:spPr>
      </p:cxnSp>
      <p:pic>
        <p:nvPicPr>
          <p:cNvPr id="426" name="Google Shape;426;p15">
            <a:hlinkClick r:id="rId5"/>
          </p:cNvPr>
          <p:cNvPicPr preferRelativeResize="0"/>
          <p:nvPr/>
        </p:nvPicPr>
        <p:blipFill>
          <a:blip r:embed="rId6" cstate="print">
            <a:alphaModFix/>
          </a:blip>
          <a:stretch>
            <a:fillRect/>
          </a:stretch>
        </p:blipFill>
        <p:spPr>
          <a:xfrm>
            <a:off x="6831050" y="5891753"/>
            <a:ext cx="534282" cy="637097"/>
          </a:xfrm>
          <a:prstGeom prst="rect">
            <a:avLst/>
          </a:prstGeom>
          <a:noFill/>
          <a:ln>
            <a:noFill/>
          </a:ln>
        </p:spPr>
      </p:pic>
      <p:pic>
        <p:nvPicPr>
          <p:cNvPr id="427" name="Google Shape;427;p15">
            <a:hlinkClick r:id="rId7"/>
          </p:cNvPr>
          <p:cNvPicPr preferRelativeResize="0"/>
          <p:nvPr/>
        </p:nvPicPr>
        <p:blipFill>
          <a:blip r:embed="rId8" cstate="print">
            <a:alphaModFix/>
          </a:blip>
          <a:stretch>
            <a:fillRect/>
          </a:stretch>
        </p:blipFill>
        <p:spPr>
          <a:xfrm>
            <a:off x="7365333" y="5896239"/>
            <a:ext cx="530857" cy="628124"/>
          </a:xfrm>
          <a:prstGeom prst="rect">
            <a:avLst/>
          </a:prstGeom>
          <a:noFill/>
          <a:ln>
            <a:noFill/>
          </a:ln>
        </p:spPr>
      </p:pic>
      <p:pic>
        <p:nvPicPr>
          <p:cNvPr id="428" name="Google Shape;428;p15">
            <a:hlinkClick r:id="rId9"/>
          </p:cNvPr>
          <p:cNvPicPr preferRelativeResize="0"/>
          <p:nvPr/>
        </p:nvPicPr>
        <p:blipFill>
          <a:blip r:embed="rId10" cstate="print">
            <a:alphaModFix/>
          </a:blip>
          <a:stretch>
            <a:fillRect/>
          </a:stretch>
        </p:blipFill>
        <p:spPr>
          <a:xfrm>
            <a:off x="7925361" y="5898483"/>
            <a:ext cx="458935" cy="623637"/>
          </a:xfrm>
          <a:prstGeom prst="rect">
            <a:avLst/>
          </a:prstGeom>
          <a:noFill/>
          <a:ln>
            <a:noFill/>
          </a:ln>
        </p:spPr>
      </p:pic>
      <p:pic>
        <p:nvPicPr>
          <p:cNvPr id="429" name="Google Shape;429;p15">
            <a:hlinkClick r:id="rId11"/>
          </p:cNvPr>
          <p:cNvPicPr preferRelativeResize="0"/>
          <p:nvPr/>
        </p:nvPicPr>
        <p:blipFill>
          <a:blip r:embed="rId12" cstate="print">
            <a:alphaModFix/>
          </a:blip>
          <a:stretch>
            <a:fillRect/>
          </a:stretch>
        </p:blipFill>
        <p:spPr>
          <a:xfrm>
            <a:off x="8404191" y="5909699"/>
            <a:ext cx="524007" cy="601204"/>
          </a:xfrm>
          <a:prstGeom prst="rect">
            <a:avLst/>
          </a:prstGeom>
          <a:noFill/>
          <a:ln>
            <a:noFill/>
          </a:ln>
        </p:spPr>
      </p:pic>
      <p:sp>
        <p:nvSpPr>
          <p:cNvPr id="430" name="Google Shape;430;p15"/>
          <p:cNvSpPr txBox="1"/>
          <p:nvPr/>
        </p:nvSpPr>
        <p:spPr>
          <a:xfrm>
            <a:off x="5298010" y="4807599"/>
            <a:ext cx="3682200" cy="100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rgbClr val="252525"/>
                </a:solidFill>
                <a:latin typeface="Homemade Apple"/>
                <a:ea typeface="Homemade Apple"/>
                <a:cs typeface="Homemade Apple"/>
                <a:sym typeface="Homemade Apple"/>
              </a:rPr>
              <a:t>Sharing is caring!</a:t>
            </a:r>
            <a:endParaRPr sz="1800" b="1">
              <a:solidFill>
                <a:srgbClr val="252525"/>
              </a:solidFill>
              <a:latin typeface="Homemade Apple"/>
              <a:ea typeface="Homemade Apple"/>
              <a:cs typeface="Homemade Apple"/>
              <a:sym typeface="Homemade Appl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84"/>
        <p:cNvGrpSpPr/>
        <p:nvPr/>
      </p:nvGrpSpPr>
      <p:grpSpPr>
        <a:xfrm>
          <a:off x="0" y="0"/>
          <a:ext cx="0" cy="0"/>
          <a:chOff x="0" y="0"/>
          <a:chExt cx="0" cy="0"/>
        </a:xfrm>
      </p:grpSpPr>
      <p:grpSp>
        <p:nvGrpSpPr>
          <p:cNvPr id="2" name="Google Shape;85;p4"/>
          <p:cNvGrpSpPr/>
          <p:nvPr/>
        </p:nvGrpSpPr>
        <p:grpSpPr>
          <a:xfrm>
            <a:off x="2692027" y="-209749"/>
            <a:ext cx="3919687" cy="1876508"/>
            <a:chOff x="2882675" y="129528"/>
            <a:chExt cx="6946105" cy="2493146"/>
          </a:xfrm>
        </p:grpSpPr>
        <p:sp>
          <p:nvSpPr>
            <p:cNvPr id="86" name="Google Shape;86;p4"/>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4"/>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4"/>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92;p4"/>
          <p:cNvGrpSpPr/>
          <p:nvPr/>
        </p:nvGrpSpPr>
        <p:grpSpPr>
          <a:xfrm rot="-410566">
            <a:off x="-281301" y="-33069"/>
            <a:ext cx="2333387" cy="2086801"/>
            <a:chOff x="1617511" y="3116363"/>
            <a:chExt cx="4137082" cy="2773939"/>
          </a:xfrm>
        </p:grpSpPr>
        <p:sp>
          <p:nvSpPr>
            <p:cNvPr id="93" name="Google Shape;93;p4"/>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96;p4"/>
          <p:cNvGrpSpPr/>
          <p:nvPr/>
        </p:nvGrpSpPr>
        <p:grpSpPr>
          <a:xfrm>
            <a:off x="6599844" y="1289296"/>
            <a:ext cx="2643943" cy="2914737"/>
            <a:chOff x="8389361" y="2098975"/>
            <a:chExt cx="4068231" cy="3362640"/>
          </a:xfrm>
        </p:grpSpPr>
        <p:sp>
          <p:nvSpPr>
            <p:cNvPr id="97" name="Google Shape;97;p4"/>
            <p:cNvSpPr/>
            <p:nvPr/>
          </p:nvSpPr>
          <p:spPr>
            <a:xfrm rot="530005">
              <a:off x="8760870" y="2350958"/>
              <a:ext cx="3500308"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98;p4"/>
            <p:cNvGrpSpPr/>
            <p:nvPr/>
          </p:nvGrpSpPr>
          <p:grpSpPr>
            <a:xfrm rot="531790">
              <a:off x="8586217" y="2382636"/>
              <a:ext cx="3497753" cy="2826395"/>
              <a:chOff x="6494351" y="3204355"/>
              <a:chExt cx="2337021" cy="1888454"/>
            </a:xfrm>
          </p:grpSpPr>
          <p:sp>
            <p:nvSpPr>
              <p:cNvPr id="99" name="Google Shape;99;p4"/>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 name="Google Shape;105;p4"/>
          <p:cNvGrpSpPr/>
          <p:nvPr/>
        </p:nvGrpSpPr>
        <p:grpSpPr>
          <a:xfrm>
            <a:off x="2228007" y="677718"/>
            <a:ext cx="459777" cy="633945"/>
            <a:chOff x="3426491" y="5931793"/>
            <a:chExt cx="814775" cy="842265"/>
          </a:xfrm>
        </p:grpSpPr>
        <p:sp>
          <p:nvSpPr>
            <p:cNvPr id="106" name="Google Shape;106;p4"/>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108;p4"/>
          <p:cNvGrpSpPr/>
          <p:nvPr/>
        </p:nvGrpSpPr>
        <p:grpSpPr>
          <a:xfrm rot="2877916">
            <a:off x="7706327" y="5009859"/>
            <a:ext cx="414968" cy="704682"/>
            <a:chOff x="6286819" y="3044637"/>
            <a:chExt cx="551300" cy="1248275"/>
          </a:xfrm>
        </p:grpSpPr>
        <p:sp>
          <p:nvSpPr>
            <p:cNvPr id="109" name="Google Shape;109;p4"/>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110;p4"/>
            <p:cNvGrpSpPr/>
            <p:nvPr/>
          </p:nvGrpSpPr>
          <p:grpSpPr>
            <a:xfrm>
              <a:off x="6286819" y="3077746"/>
              <a:ext cx="519766" cy="1215166"/>
              <a:chOff x="6072187" y="3225165"/>
              <a:chExt cx="301629" cy="705180"/>
            </a:xfrm>
          </p:grpSpPr>
          <p:sp>
            <p:nvSpPr>
              <p:cNvPr id="111" name="Google Shape;111;p4"/>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4"/>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 name="Google Shape;115;p4"/>
          <p:cNvGrpSpPr/>
          <p:nvPr/>
        </p:nvGrpSpPr>
        <p:grpSpPr>
          <a:xfrm>
            <a:off x="288718" y="4743355"/>
            <a:ext cx="877656" cy="1066755"/>
            <a:chOff x="1731097" y="2015405"/>
            <a:chExt cx="1555300" cy="1417300"/>
          </a:xfrm>
        </p:grpSpPr>
        <p:sp>
          <p:nvSpPr>
            <p:cNvPr id="116" name="Google Shape;116;p4"/>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 name="Google Shape;119;p4"/>
          <p:cNvSpPr txBox="1">
            <a:spLocks noGrp="1"/>
          </p:cNvSpPr>
          <p:nvPr>
            <p:ph type="title"/>
          </p:nvPr>
        </p:nvSpPr>
        <p:spPr>
          <a:xfrm>
            <a:off x="1246325" y="1785100"/>
            <a:ext cx="5556300" cy="610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
        <p:nvSpPr>
          <p:cNvPr id="120" name="Google Shape;120;p4"/>
          <p:cNvSpPr txBox="1">
            <a:spLocks noGrp="1"/>
          </p:cNvSpPr>
          <p:nvPr>
            <p:ph type="body" idx="1"/>
          </p:nvPr>
        </p:nvSpPr>
        <p:spPr>
          <a:xfrm>
            <a:off x="1246325" y="2958868"/>
            <a:ext cx="5556300" cy="32196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pPr lvl="0"/>
            <a:r>
              <a:rPr lang="en-US" smtClean="0"/>
              <a:t>Click to edit Master text styles</a:t>
            </a:r>
          </a:p>
        </p:txBody>
      </p:sp>
      <p:sp>
        <p:nvSpPr>
          <p:cNvPr id="121" name="Google Shape;121;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CF119CD-A494-4404-920B-A8932F7DD1B6}" type="slidenum">
              <a:rPr lang="en-US" smtClean="0"/>
              <a:pPr/>
              <a:t>‹#›</a:t>
            </a:fld>
            <a:endParaRPr lang="en-US"/>
          </a:p>
        </p:txBody>
      </p:sp>
      <p:sp>
        <p:nvSpPr>
          <p:cNvPr id="122" name="Google Shape;122;p4"/>
          <p:cNvSpPr txBox="1"/>
          <p:nvPr/>
        </p:nvSpPr>
        <p:spPr>
          <a:xfrm rot="5400000">
            <a:off x="-942650" y="6397117"/>
            <a:ext cx="21064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accent5"/>
                </a:solidFill>
                <a:latin typeface="Barlow Condensed"/>
                <a:ea typeface="Barlow Condensed"/>
                <a:cs typeface="Barlow Condensed"/>
                <a:sym typeface="Barlow Condensed"/>
              </a:rPr>
              <a:t>SLIDESMANIA.COM</a:t>
            </a:r>
            <a:endParaRPr sz="1000">
              <a:solidFill>
                <a:schemeClr val="accent5"/>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123"/>
        <p:cNvGrpSpPr/>
        <p:nvPr/>
      </p:nvGrpSpPr>
      <p:grpSpPr>
        <a:xfrm>
          <a:off x="0" y="0"/>
          <a:ext cx="0" cy="0"/>
          <a:chOff x="0" y="0"/>
          <a:chExt cx="0" cy="0"/>
        </a:xfrm>
      </p:grpSpPr>
      <p:grpSp>
        <p:nvGrpSpPr>
          <p:cNvPr id="2" name="Google Shape;124;p5"/>
          <p:cNvGrpSpPr/>
          <p:nvPr/>
        </p:nvGrpSpPr>
        <p:grpSpPr>
          <a:xfrm rot="2305970">
            <a:off x="6802091" y="282888"/>
            <a:ext cx="2546695" cy="1218091"/>
            <a:chOff x="2882675" y="129528"/>
            <a:chExt cx="6946105" cy="2493146"/>
          </a:xfrm>
        </p:grpSpPr>
        <p:sp>
          <p:nvSpPr>
            <p:cNvPr id="125" name="Google Shape;125;p5"/>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5"/>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5"/>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5"/>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5"/>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5"/>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131;p5"/>
          <p:cNvGrpSpPr/>
          <p:nvPr/>
        </p:nvGrpSpPr>
        <p:grpSpPr>
          <a:xfrm rot="3597126">
            <a:off x="6453966" y="1260987"/>
            <a:ext cx="2018181" cy="1018091"/>
            <a:chOff x="1617511" y="3116363"/>
            <a:chExt cx="4137082" cy="2773939"/>
          </a:xfrm>
        </p:grpSpPr>
        <p:sp>
          <p:nvSpPr>
            <p:cNvPr id="132" name="Google Shape;132;p5"/>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5"/>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5"/>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135;p5"/>
          <p:cNvGrpSpPr/>
          <p:nvPr/>
        </p:nvGrpSpPr>
        <p:grpSpPr>
          <a:xfrm rot="-2900974">
            <a:off x="-339280" y="125016"/>
            <a:ext cx="2291061" cy="1420640"/>
            <a:chOff x="8389361" y="2098975"/>
            <a:chExt cx="4068231" cy="3362640"/>
          </a:xfrm>
        </p:grpSpPr>
        <p:sp>
          <p:nvSpPr>
            <p:cNvPr id="136" name="Google Shape;136;p5"/>
            <p:cNvSpPr/>
            <p:nvPr/>
          </p:nvSpPr>
          <p:spPr>
            <a:xfrm rot="530005">
              <a:off x="8760870" y="2350958"/>
              <a:ext cx="3500308"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137;p5"/>
            <p:cNvGrpSpPr/>
            <p:nvPr/>
          </p:nvGrpSpPr>
          <p:grpSpPr>
            <a:xfrm rot="531790">
              <a:off x="8586217" y="2382636"/>
              <a:ext cx="3497753" cy="2826395"/>
              <a:chOff x="6494351" y="3204355"/>
              <a:chExt cx="2337021" cy="1888454"/>
            </a:xfrm>
          </p:grpSpPr>
          <p:sp>
            <p:nvSpPr>
              <p:cNvPr id="138" name="Google Shape;138;p5"/>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5"/>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5"/>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5"/>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 name="Google Shape;144;p5"/>
          <p:cNvGrpSpPr/>
          <p:nvPr/>
        </p:nvGrpSpPr>
        <p:grpSpPr>
          <a:xfrm>
            <a:off x="8240222" y="2264029"/>
            <a:ext cx="298533" cy="410913"/>
            <a:chOff x="3426491" y="5931793"/>
            <a:chExt cx="814775" cy="842265"/>
          </a:xfrm>
        </p:grpSpPr>
        <p:sp>
          <p:nvSpPr>
            <p:cNvPr id="145" name="Google Shape;145;p5"/>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147;p5"/>
          <p:cNvGrpSpPr/>
          <p:nvPr/>
        </p:nvGrpSpPr>
        <p:grpSpPr>
          <a:xfrm rot="-8717163">
            <a:off x="1632436" y="34521"/>
            <a:ext cx="201941" cy="609257"/>
            <a:chOff x="6286819" y="3044637"/>
            <a:chExt cx="551300" cy="1248275"/>
          </a:xfrm>
        </p:grpSpPr>
        <p:sp>
          <p:nvSpPr>
            <p:cNvPr id="148" name="Google Shape;148;p5"/>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149;p5"/>
            <p:cNvGrpSpPr/>
            <p:nvPr/>
          </p:nvGrpSpPr>
          <p:grpSpPr>
            <a:xfrm>
              <a:off x="6286819" y="3077746"/>
              <a:ext cx="519766" cy="1215166"/>
              <a:chOff x="6072187" y="3225165"/>
              <a:chExt cx="301629" cy="705180"/>
            </a:xfrm>
          </p:grpSpPr>
          <p:sp>
            <p:nvSpPr>
              <p:cNvPr id="150" name="Google Shape;150;p5"/>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5"/>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 name="Google Shape;154;p5"/>
          <p:cNvGrpSpPr/>
          <p:nvPr/>
        </p:nvGrpSpPr>
        <p:grpSpPr>
          <a:xfrm>
            <a:off x="226218" y="5403690"/>
            <a:ext cx="569862" cy="691453"/>
            <a:chOff x="1731097" y="2015405"/>
            <a:chExt cx="1555300" cy="1417300"/>
          </a:xfrm>
        </p:grpSpPr>
        <p:sp>
          <p:nvSpPr>
            <p:cNvPr id="155" name="Google Shape;155;p5"/>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5"/>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5"/>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8" name="Google Shape;158;p5"/>
          <p:cNvSpPr txBox="1">
            <a:spLocks noGrp="1"/>
          </p:cNvSpPr>
          <p:nvPr>
            <p:ph type="title"/>
          </p:nvPr>
        </p:nvSpPr>
        <p:spPr>
          <a:xfrm>
            <a:off x="1785900" y="593367"/>
            <a:ext cx="46761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rPr lang="en-US" smtClean="0"/>
              <a:t>Click to edit Master title style</a:t>
            </a:r>
            <a:endParaRPr/>
          </a:p>
        </p:txBody>
      </p:sp>
      <p:sp>
        <p:nvSpPr>
          <p:cNvPr id="159" name="Google Shape;159;p5"/>
          <p:cNvSpPr txBox="1">
            <a:spLocks noGrp="1"/>
          </p:cNvSpPr>
          <p:nvPr>
            <p:ph type="body" idx="1"/>
          </p:nvPr>
        </p:nvSpPr>
        <p:spPr>
          <a:xfrm>
            <a:off x="311700" y="2075400"/>
            <a:ext cx="3999900" cy="35844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pPr lvl="0"/>
            <a:r>
              <a:rPr lang="en-US" smtClean="0"/>
              <a:t>Click to edit Master text styles</a:t>
            </a:r>
          </a:p>
        </p:txBody>
      </p:sp>
      <p:sp>
        <p:nvSpPr>
          <p:cNvPr id="160" name="Google Shape;160;p5"/>
          <p:cNvSpPr txBox="1">
            <a:spLocks noGrp="1"/>
          </p:cNvSpPr>
          <p:nvPr>
            <p:ph type="body" idx="2"/>
          </p:nvPr>
        </p:nvSpPr>
        <p:spPr>
          <a:xfrm>
            <a:off x="4832400" y="2075400"/>
            <a:ext cx="3999900" cy="35844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pPr lvl="0"/>
            <a:r>
              <a:rPr lang="en-US" smtClean="0"/>
              <a:t>Click to edit Master text styles</a:t>
            </a:r>
          </a:p>
        </p:txBody>
      </p:sp>
      <p:sp>
        <p:nvSpPr>
          <p:cNvPr id="161" name="Google Shape;161;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CF119CD-A494-4404-920B-A8932F7DD1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162"/>
        <p:cNvGrpSpPr/>
        <p:nvPr/>
      </p:nvGrpSpPr>
      <p:grpSpPr>
        <a:xfrm>
          <a:off x="0" y="0"/>
          <a:ext cx="0" cy="0"/>
          <a:chOff x="0" y="0"/>
          <a:chExt cx="0" cy="0"/>
        </a:xfrm>
      </p:grpSpPr>
      <p:grpSp>
        <p:nvGrpSpPr>
          <p:cNvPr id="2" name="Google Shape;163;p6"/>
          <p:cNvGrpSpPr/>
          <p:nvPr/>
        </p:nvGrpSpPr>
        <p:grpSpPr>
          <a:xfrm rot="2305970">
            <a:off x="6802091" y="282888"/>
            <a:ext cx="2546695" cy="1218091"/>
            <a:chOff x="2882675" y="129528"/>
            <a:chExt cx="6946105" cy="2493146"/>
          </a:xfrm>
        </p:grpSpPr>
        <p:sp>
          <p:nvSpPr>
            <p:cNvPr id="164" name="Google Shape;164;p6"/>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6"/>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6"/>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6"/>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6"/>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6"/>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170;p6"/>
          <p:cNvGrpSpPr/>
          <p:nvPr/>
        </p:nvGrpSpPr>
        <p:grpSpPr>
          <a:xfrm rot="3597126">
            <a:off x="6453966" y="1260987"/>
            <a:ext cx="2018181" cy="1018091"/>
            <a:chOff x="1617511" y="3116363"/>
            <a:chExt cx="4137082" cy="2773939"/>
          </a:xfrm>
        </p:grpSpPr>
        <p:sp>
          <p:nvSpPr>
            <p:cNvPr id="171" name="Google Shape;171;p6"/>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6"/>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6"/>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174;p6"/>
          <p:cNvGrpSpPr/>
          <p:nvPr/>
        </p:nvGrpSpPr>
        <p:grpSpPr>
          <a:xfrm rot="-2900974">
            <a:off x="-339280" y="125016"/>
            <a:ext cx="2291061" cy="1420640"/>
            <a:chOff x="8389361" y="2098975"/>
            <a:chExt cx="4068231" cy="3362640"/>
          </a:xfrm>
        </p:grpSpPr>
        <p:sp>
          <p:nvSpPr>
            <p:cNvPr id="175" name="Google Shape;175;p6"/>
            <p:cNvSpPr/>
            <p:nvPr/>
          </p:nvSpPr>
          <p:spPr>
            <a:xfrm rot="530005">
              <a:off x="8760870" y="2350958"/>
              <a:ext cx="3500308"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176;p6"/>
            <p:cNvGrpSpPr/>
            <p:nvPr/>
          </p:nvGrpSpPr>
          <p:grpSpPr>
            <a:xfrm rot="531790">
              <a:off x="8586217" y="2382636"/>
              <a:ext cx="3497753" cy="2826395"/>
              <a:chOff x="6494351" y="3204355"/>
              <a:chExt cx="2337021" cy="1888454"/>
            </a:xfrm>
          </p:grpSpPr>
          <p:sp>
            <p:nvSpPr>
              <p:cNvPr id="177" name="Google Shape;177;p6"/>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6"/>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6"/>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 name="Google Shape;183;p6"/>
          <p:cNvGrpSpPr/>
          <p:nvPr/>
        </p:nvGrpSpPr>
        <p:grpSpPr>
          <a:xfrm>
            <a:off x="8240222" y="2264029"/>
            <a:ext cx="298533" cy="410913"/>
            <a:chOff x="3426491" y="5931793"/>
            <a:chExt cx="814775" cy="842265"/>
          </a:xfrm>
        </p:grpSpPr>
        <p:sp>
          <p:nvSpPr>
            <p:cNvPr id="184" name="Google Shape;184;p6"/>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186;p6"/>
          <p:cNvGrpSpPr/>
          <p:nvPr/>
        </p:nvGrpSpPr>
        <p:grpSpPr>
          <a:xfrm rot="-8717163">
            <a:off x="1632436" y="34521"/>
            <a:ext cx="201941" cy="609257"/>
            <a:chOff x="6286819" y="3044637"/>
            <a:chExt cx="551300" cy="1248275"/>
          </a:xfrm>
        </p:grpSpPr>
        <p:sp>
          <p:nvSpPr>
            <p:cNvPr id="187" name="Google Shape;187;p6"/>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188;p6"/>
            <p:cNvGrpSpPr/>
            <p:nvPr/>
          </p:nvGrpSpPr>
          <p:grpSpPr>
            <a:xfrm>
              <a:off x="6286819" y="3077746"/>
              <a:ext cx="519766" cy="1215166"/>
              <a:chOff x="6072187" y="3225165"/>
              <a:chExt cx="301629" cy="705180"/>
            </a:xfrm>
          </p:grpSpPr>
          <p:sp>
            <p:nvSpPr>
              <p:cNvPr id="189" name="Google Shape;189;p6"/>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 name="Google Shape;193;p6"/>
          <p:cNvGrpSpPr/>
          <p:nvPr/>
        </p:nvGrpSpPr>
        <p:grpSpPr>
          <a:xfrm>
            <a:off x="226218" y="5403690"/>
            <a:ext cx="569862" cy="691453"/>
            <a:chOff x="1731097" y="2015405"/>
            <a:chExt cx="1555300" cy="1417300"/>
          </a:xfrm>
        </p:grpSpPr>
        <p:sp>
          <p:nvSpPr>
            <p:cNvPr id="194" name="Google Shape;194;p6"/>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7" name="Google Shape;197;p6"/>
          <p:cNvSpPr txBox="1">
            <a:spLocks noGrp="1"/>
          </p:cNvSpPr>
          <p:nvPr>
            <p:ph type="title"/>
          </p:nvPr>
        </p:nvSpPr>
        <p:spPr>
          <a:xfrm>
            <a:off x="311700" y="1660200"/>
            <a:ext cx="8520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
        <p:nvSpPr>
          <p:cNvPr id="198" name="Google Shape;198;p6"/>
          <p:cNvSpPr txBox="1">
            <a:spLocks noGrp="1"/>
          </p:cNvSpPr>
          <p:nvPr>
            <p:ph type="body" idx="1"/>
          </p:nvPr>
        </p:nvSpPr>
        <p:spPr>
          <a:xfrm>
            <a:off x="3247917" y="2804067"/>
            <a:ext cx="2598000" cy="328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smtClean="0"/>
              <a:t>Click to edit Master text styles</a:t>
            </a:r>
          </a:p>
        </p:txBody>
      </p:sp>
      <p:sp>
        <p:nvSpPr>
          <p:cNvPr id="199" name="Google Shape;199;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CF119CD-A494-4404-920B-A8932F7DD1B6}" type="slidenum">
              <a:rPr lang="en-US" smtClean="0"/>
              <a:pPr/>
              <a:t>‹#›</a:t>
            </a:fld>
            <a:endParaRPr lang="en-US"/>
          </a:p>
        </p:txBody>
      </p:sp>
      <p:sp>
        <p:nvSpPr>
          <p:cNvPr id="200" name="Google Shape;200;p6"/>
          <p:cNvSpPr txBox="1">
            <a:spLocks noGrp="1"/>
          </p:cNvSpPr>
          <p:nvPr>
            <p:ph type="body" idx="2"/>
          </p:nvPr>
        </p:nvSpPr>
        <p:spPr>
          <a:xfrm>
            <a:off x="6184146" y="2804067"/>
            <a:ext cx="2598000" cy="328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smtClean="0"/>
              <a:t>Click to edit Master text styles</a:t>
            </a:r>
          </a:p>
        </p:txBody>
      </p:sp>
      <p:sp>
        <p:nvSpPr>
          <p:cNvPr id="201" name="Google Shape;201;p6"/>
          <p:cNvSpPr txBox="1">
            <a:spLocks noGrp="1"/>
          </p:cNvSpPr>
          <p:nvPr>
            <p:ph type="body" idx="3"/>
          </p:nvPr>
        </p:nvSpPr>
        <p:spPr>
          <a:xfrm>
            <a:off x="311700" y="2804067"/>
            <a:ext cx="2598000" cy="328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smtClean="0"/>
              <a:t>Click to edit Master text styles</a:t>
            </a:r>
          </a:p>
        </p:txBody>
      </p:sp>
      <p:sp>
        <p:nvSpPr>
          <p:cNvPr id="202" name="Google Shape;202;p6"/>
          <p:cNvSpPr txBox="1"/>
          <p:nvPr/>
        </p:nvSpPr>
        <p:spPr>
          <a:xfrm rot="5400000">
            <a:off x="-942650" y="6397117"/>
            <a:ext cx="21064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accent5"/>
                </a:solidFill>
                <a:latin typeface="Barlow Condensed"/>
                <a:ea typeface="Barlow Condensed"/>
                <a:cs typeface="Barlow Condensed"/>
                <a:sym typeface="Barlow Condensed"/>
              </a:rPr>
              <a:t>SLIDESMANIA.COM</a:t>
            </a:r>
            <a:endParaRPr sz="1000">
              <a:solidFill>
                <a:schemeClr val="accent5"/>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3"/>
        <p:cNvGrpSpPr/>
        <p:nvPr/>
      </p:nvGrpSpPr>
      <p:grpSpPr>
        <a:xfrm>
          <a:off x="0" y="0"/>
          <a:ext cx="0" cy="0"/>
          <a:chOff x="0" y="0"/>
          <a:chExt cx="0" cy="0"/>
        </a:xfrm>
      </p:grpSpPr>
      <p:sp>
        <p:nvSpPr>
          <p:cNvPr id="204" name="Google Shape;204;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CF119CD-A494-4404-920B-A8932F7DD1B6}" type="slidenum">
              <a:rPr lang="en-US" smtClean="0"/>
              <a:pPr/>
              <a:t>‹#›</a:t>
            </a:fld>
            <a:endParaRPr lang="en-US"/>
          </a:p>
        </p:txBody>
      </p:sp>
      <p:sp>
        <p:nvSpPr>
          <p:cNvPr id="205" name="Google Shape;205;p7"/>
          <p:cNvSpPr txBox="1">
            <a:spLocks noGrp="1"/>
          </p:cNvSpPr>
          <p:nvPr>
            <p:ph type="title"/>
          </p:nvPr>
        </p:nvSpPr>
        <p:spPr>
          <a:xfrm>
            <a:off x="1908700" y="593367"/>
            <a:ext cx="48849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grpSp>
        <p:nvGrpSpPr>
          <p:cNvPr id="2" name="Google Shape;206;p7"/>
          <p:cNvGrpSpPr/>
          <p:nvPr/>
        </p:nvGrpSpPr>
        <p:grpSpPr>
          <a:xfrm rot="2305970">
            <a:off x="6802091" y="282888"/>
            <a:ext cx="2546695" cy="1218091"/>
            <a:chOff x="2882675" y="129528"/>
            <a:chExt cx="6946105" cy="2493146"/>
          </a:xfrm>
        </p:grpSpPr>
        <p:sp>
          <p:nvSpPr>
            <p:cNvPr id="207" name="Google Shape;207;p7"/>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7"/>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7"/>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7"/>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7"/>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7"/>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213;p7"/>
          <p:cNvGrpSpPr/>
          <p:nvPr/>
        </p:nvGrpSpPr>
        <p:grpSpPr>
          <a:xfrm rot="3597126">
            <a:off x="6453966" y="1260987"/>
            <a:ext cx="2018181" cy="1018091"/>
            <a:chOff x="1617511" y="3116363"/>
            <a:chExt cx="4137082" cy="2773939"/>
          </a:xfrm>
        </p:grpSpPr>
        <p:sp>
          <p:nvSpPr>
            <p:cNvPr id="214" name="Google Shape;214;p7"/>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7"/>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7"/>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217;p7"/>
          <p:cNvGrpSpPr/>
          <p:nvPr/>
        </p:nvGrpSpPr>
        <p:grpSpPr>
          <a:xfrm rot="-2900974">
            <a:off x="-339280" y="125016"/>
            <a:ext cx="2291061" cy="1420640"/>
            <a:chOff x="8389361" y="2098975"/>
            <a:chExt cx="4068231" cy="3362640"/>
          </a:xfrm>
        </p:grpSpPr>
        <p:sp>
          <p:nvSpPr>
            <p:cNvPr id="218" name="Google Shape;218;p7"/>
            <p:cNvSpPr/>
            <p:nvPr/>
          </p:nvSpPr>
          <p:spPr>
            <a:xfrm rot="530005">
              <a:off x="8760870" y="2350958"/>
              <a:ext cx="3500308"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219;p7"/>
            <p:cNvGrpSpPr/>
            <p:nvPr/>
          </p:nvGrpSpPr>
          <p:grpSpPr>
            <a:xfrm rot="531790">
              <a:off x="8586217" y="2382636"/>
              <a:ext cx="3497753" cy="2826395"/>
              <a:chOff x="6494351" y="3204355"/>
              <a:chExt cx="2337021" cy="1888454"/>
            </a:xfrm>
          </p:grpSpPr>
          <p:sp>
            <p:nvSpPr>
              <p:cNvPr id="220" name="Google Shape;220;p7"/>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7"/>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7"/>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7"/>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 name="Google Shape;226;p7"/>
          <p:cNvGrpSpPr/>
          <p:nvPr/>
        </p:nvGrpSpPr>
        <p:grpSpPr>
          <a:xfrm>
            <a:off x="8240222" y="2264029"/>
            <a:ext cx="298533" cy="410913"/>
            <a:chOff x="3426491" y="5931793"/>
            <a:chExt cx="814775" cy="842265"/>
          </a:xfrm>
        </p:grpSpPr>
        <p:sp>
          <p:nvSpPr>
            <p:cNvPr id="227" name="Google Shape;227;p7"/>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229;p7"/>
          <p:cNvGrpSpPr/>
          <p:nvPr/>
        </p:nvGrpSpPr>
        <p:grpSpPr>
          <a:xfrm rot="-8717163">
            <a:off x="1632436" y="34521"/>
            <a:ext cx="201941" cy="609257"/>
            <a:chOff x="6286819" y="3044637"/>
            <a:chExt cx="551300" cy="1248275"/>
          </a:xfrm>
        </p:grpSpPr>
        <p:sp>
          <p:nvSpPr>
            <p:cNvPr id="230" name="Google Shape;230;p7"/>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231;p7"/>
            <p:cNvGrpSpPr/>
            <p:nvPr/>
          </p:nvGrpSpPr>
          <p:grpSpPr>
            <a:xfrm>
              <a:off x="6286819" y="3077746"/>
              <a:ext cx="519766" cy="1215166"/>
              <a:chOff x="6072187" y="3225165"/>
              <a:chExt cx="301629" cy="705180"/>
            </a:xfrm>
          </p:grpSpPr>
          <p:sp>
            <p:nvSpPr>
              <p:cNvPr id="232" name="Google Shape;232;p7"/>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236"/>
        <p:cNvGrpSpPr/>
        <p:nvPr/>
      </p:nvGrpSpPr>
      <p:grpSpPr>
        <a:xfrm>
          <a:off x="0" y="0"/>
          <a:ext cx="0" cy="0"/>
          <a:chOff x="0" y="0"/>
          <a:chExt cx="0" cy="0"/>
        </a:xfrm>
      </p:grpSpPr>
      <p:sp>
        <p:nvSpPr>
          <p:cNvPr id="237" name="Google Shape;237;p8"/>
          <p:cNvSpPr txBox="1">
            <a:spLocks noGrp="1"/>
          </p:cNvSpPr>
          <p:nvPr>
            <p:ph type="title"/>
          </p:nvPr>
        </p:nvSpPr>
        <p:spPr>
          <a:xfrm>
            <a:off x="311700" y="740800"/>
            <a:ext cx="53283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smtClean="0"/>
              <a:t>Click to edit Master title style</a:t>
            </a:r>
            <a:endParaRPr/>
          </a:p>
        </p:txBody>
      </p:sp>
      <p:sp>
        <p:nvSpPr>
          <p:cNvPr id="238" name="Google Shape;238;p8"/>
          <p:cNvSpPr txBox="1">
            <a:spLocks noGrp="1"/>
          </p:cNvSpPr>
          <p:nvPr>
            <p:ph type="body" idx="1"/>
          </p:nvPr>
        </p:nvSpPr>
        <p:spPr>
          <a:xfrm>
            <a:off x="311700" y="1852800"/>
            <a:ext cx="5328300" cy="42392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pPr lvl="0"/>
            <a:r>
              <a:rPr lang="en-US" smtClean="0"/>
              <a:t>Click to edit Master text styles</a:t>
            </a:r>
          </a:p>
        </p:txBody>
      </p:sp>
      <p:sp>
        <p:nvSpPr>
          <p:cNvPr id="239" name="Google Shape;239;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CF119CD-A494-4404-920B-A8932F7DD1B6}" type="slidenum">
              <a:rPr lang="en-US" smtClean="0"/>
              <a:pPr/>
              <a:t>‹#›</a:t>
            </a:fld>
            <a:endParaRPr lang="en-US"/>
          </a:p>
        </p:txBody>
      </p:sp>
      <p:grpSp>
        <p:nvGrpSpPr>
          <p:cNvPr id="2" name="Google Shape;240;p8"/>
          <p:cNvGrpSpPr/>
          <p:nvPr/>
        </p:nvGrpSpPr>
        <p:grpSpPr>
          <a:xfrm rot="1363262" flipH="1">
            <a:off x="6269154" y="708543"/>
            <a:ext cx="2965511" cy="1419203"/>
            <a:chOff x="2882675" y="129528"/>
            <a:chExt cx="6946105" cy="2493146"/>
          </a:xfrm>
        </p:grpSpPr>
        <p:sp>
          <p:nvSpPr>
            <p:cNvPr id="241" name="Google Shape;241;p8"/>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8"/>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8"/>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8"/>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8"/>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8"/>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247;p8"/>
          <p:cNvGrpSpPr/>
          <p:nvPr/>
        </p:nvGrpSpPr>
        <p:grpSpPr>
          <a:xfrm rot="49119" flipH="1">
            <a:off x="6558289" y="1948215"/>
            <a:ext cx="1766301" cy="1579088"/>
            <a:chOff x="1617511" y="3116363"/>
            <a:chExt cx="4137082" cy="2773939"/>
          </a:xfrm>
        </p:grpSpPr>
        <p:sp>
          <p:nvSpPr>
            <p:cNvPr id="248" name="Google Shape;248;p8"/>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8"/>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8"/>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251;p8"/>
          <p:cNvGrpSpPr/>
          <p:nvPr/>
        </p:nvGrpSpPr>
        <p:grpSpPr>
          <a:xfrm rot="1363262" flipH="1">
            <a:off x="8388903" y="2907258"/>
            <a:ext cx="347853" cy="479452"/>
            <a:chOff x="3426491" y="5931793"/>
            <a:chExt cx="814775" cy="842265"/>
          </a:xfrm>
        </p:grpSpPr>
        <p:sp>
          <p:nvSpPr>
            <p:cNvPr id="252" name="Google Shape;252;p8"/>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8"/>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4" name="Google Shape;254;p8"/>
          <p:cNvSpPr txBox="1"/>
          <p:nvPr/>
        </p:nvSpPr>
        <p:spPr>
          <a:xfrm rot="5400000">
            <a:off x="-942650" y="6397117"/>
            <a:ext cx="21064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accent5"/>
                </a:solidFill>
                <a:latin typeface="Barlow Condensed"/>
                <a:ea typeface="Barlow Condensed"/>
                <a:cs typeface="Barlow Condensed"/>
                <a:sym typeface="Barlow Condensed"/>
              </a:rPr>
              <a:t>SLIDESMANIA.COM</a:t>
            </a:r>
            <a:endParaRPr sz="1000">
              <a:solidFill>
                <a:schemeClr val="accent5"/>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55"/>
        <p:cNvGrpSpPr/>
        <p:nvPr/>
      </p:nvGrpSpPr>
      <p:grpSpPr>
        <a:xfrm>
          <a:off x="0" y="0"/>
          <a:ext cx="0" cy="0"/>
          <a:chOff x="0" y="0"/>
          <a:chExt cx="0" cy="0"/>
        </a:xfrm>
      </p:grpSpPr>
      <p:sp>
        <p:nvSpPr>
          <p:cNvPr id="256" name="Google Shape;256;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CF119CD-A494-4404-920B-A8932F7DD1B6}" type="slidenum">
              <a:rPr lang="en-US" smtClean="0"/>
              <a:pPr/>
              <a:t>‹#›</a:t>
            </a:fld>
            <a:endParaRPr lang="en-US"/>
          </a:p>
        </p:txBody>
      </p:sp>
      <p:grpSp>
        <p:nvGrpSpPr>
          <p:cNvPr id="2" name="Google Shape;257;p9"/>
          <p:cNvGrpSpPr/>
          <p:nvPr/>
        </p:nvGrpSpPr>
        <p:grpSpPr>
          <a:xfrm>
            <a:off x="2591850" y="-271023"/>
            <a:ext cx="4525387" cy="2161724"/>
            <a:chOff x="2882675" y="129528"/>
            <a:chExt cx="6946105" cy="2493146"/>
          </a:xfrm>
        </p:grpSpPr>
        <p:sp>
          <p:nvSpPr>
            <p:cNvPr id="258" name="Google Shape;258;p9"/>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9"/>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9"/>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9"/>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9"/>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9"/>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264;p9"/>
          <p:cNvGrpSpPr/>
          <p:nvPr/>
        </p:nvGrpSpPr>
        <p:grpSpPr>
          <a:xfrm rot="-412786">
            <a:off x="-797360" y="-67787"/>
            <a:ext cx="2697355" cy="2406729"/>
            <a:chOff x="1617511" y="3116363"/>
            <a:chExt cx="4137082" cy="2773939"/>
          </a:xfrm>
        </p:grpSpPr>
        <p:sp>
          <p:nvSpPr>
            <p:cNvPr id="265" name="Google Shape;265;p9"/>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9"/>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9"/>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268;p9"/>
          <p:cNvGrpSpPr/>
          <p:nvPr/>
        </p:nvGrpSpPr>
        <p:grpSpPr>
          <a:xfrm>
            <a:off x="7140522" y="1455343"/>
            <a:ext cx="3051580" cy="3356812"/>
            <a:chOff x="8389361" y="2098975"/>
            <a:chExt cx="4068231" cy="3362640"/>
          </a:xfrm>
        </p:grpSpPr>
        <p:sp>
          <p:nvSpPr>
            <p:cNvPr id="269" name="Google Shape;269;p9"/>
            <p:cNvSpPr/>
            <p:nvPr/>
          </p:nvSpPr>
          <p:spPr>
            <a:xfrm rot="530005">
              <a:off x="8760870" y="2350958"/>
              <a:ext cx="3500308"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270;p9"/>
            <p:cNvGrpSpPr/>
            <p:nvPr/>
          </p:nvGrpSpPr>
          <p:grpSpPr>
            <a:xfrm rot="531790">
              <a:off x="8586217" y="2382636"/>
              <a:ext cx="3497753" cy="2826395"/>
              <a:chOff x="6494351" y="3204355"/>
              <a:chExt cx="2337021" cy="1888454"/>
            </a:xfrm>
          </p:grpSpPr>
          <p:sp>
            <p:nvSpPr>
              <p:cNvPr id="271" name="Google Shape;271;p9"/>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9"/>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9"/>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9"/>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9"/>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9"/>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 name="Google Shape;277;p9"/>
          <p:cNvGrpSpPr/>
          <p:nvPr/>
        </p:nvGrpSpPr>
        <p:grpSpPr>
          <a:xfrm>
            <a:off x="2095280" y="752394"/>
            <a:ext cx="530826" cy="730300"/>
            <a:chOff x="3426491" y="5931793"/>
            <a:chExt cx="814775" cy="842265"/>
          </a:xfrm>
        </p:grpSpPr>
        <p:sp>
          <p:nvSpPr>
            <p:cNvPr id="278" name="Google Shape;278;p9"/>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9"/>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280;p9"/>
          <p:cNvGrpSpPr/>
          <p:nvPr/>
        </p:nvGrpSpPr>
        <p:grpSpPr>
          <a:xfrm rot="2872752">
            <a:off x="8419767" y="5734985"/>
            <a:ext cx="478064" cy="811921"/>
            <a:chOff x="6286819" y="3044637"/>
            <a:chExt cx="551300" cy="1248275"/>
          </a:xfrm>
        </p:grpSpPr>
        <p:sp>
          <p:nvSpPr>
            <p:cNvPr id="281" name="Google Shape;281;p9"/>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282;p9"/>
            <p:cNvGrpSpPr/>
            <p:nvPr/>
          </p:nvGrpSpPr>
          <p:grpSpPr>
            <a:xfrm>
              <a:off x="6286819" y="3077746"/>
              <a:ext cx="519766" cy="1215166"/>
              <a:chOff x="6072187" y="3225165"/>
              <a:chExt cx="301629" cy="705180"/>
            </a:xfrm>
          </p:grpSpPr>
          <p:sp>
            <p:nvSpPr>
              <p:cNvPr id="283" name="Google Shape;283;p9"/>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9"/>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9"/>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9"/>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 name="Google Shape;287;p9"/>
          <p:cNvGrpSpPr/>
          <p:nvPr/>
        </p:nvGrpSpPr>
        <p:grpSpPr>
          <a:xfrm rot="1184696">
            <a:off x="167869" y="4812242"/>
            <a:ext cx="1013285" cy="1228959"/>
            <a:chOff x="1731097" y="2015405"/>
            <a:chExt cx="1555300" cy="1417300"/>
          </a:xfrm>
        </p:grpSpPr>
        <p:sp>
          <p:nvSpPr>
            <p:cNvPr id="288" name="Google Shape;288;p9"/>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9"/>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9"/>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1" name="Google Shape;291;p9"/>
          <p:cNvSpPr txBox="1">
            <a:spLocks noGrp="1"/>
          </p:cNvSpPr>
          <p:nvPr>
            <p:ph type="title"/>
          </p:nvPr>
        </p:nvSpPr>
        <p:spPr>
          <a:xfrm>
            <a:off x="1114875" y="1890700"/>
            <a:ext cx="6204900" cy="10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rPr lang="en-US" smtClean="0"/>
              <a:t>Click to edit Master title style</a:t>
            </a:r>
            <a:endParaRPr/>
          </a:p>
        </p:txBody>
      </p:sp>
      <p:sp>
        <p:nvSpPr>
          <p:cNvPr id="292" name="Google Shape;292;p9"/>
          <p:cNvSpPr txBox="1">
            <a:spLocks noGrp="1"/>
          </p:cNvSpPr>
          <p:nvPr>
            <p:ph type="body" idx="1"/>
          </p:nvPr>
        </p:nvSpPr>
        <p:spPr>
          <a:xfrm>
            <a:off x="1114875" y="3002700"/>
            <a:ext cx="6204900" cy="34492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a:lvl1pPr>
            <a:lvl2pPr marL="914400" lvl="1" indent="-355600" rtl="0">
              <a:spcBef>
                <a:spcPts val="1600"/>
              </a:spcBef>
              <a:spcAft>
                <a:spcPts val="0"/>
              </a:spcAft>
              <a:buSzPts val="2000"/>
              <a:buChar char="○"/>
              <a:defRPr/>
            </a:lvl2pPr>
            <a:lvl3pPr marL="1371600" lvl="2" indent="-355600" rtl="0">
              <a:spcBef>
                <a:spcPts val="1600"/>
              </a:spcBef>
              <a:spcAft>
                <a:spcPts val="0"/>
              </a:spcAft>
              <a:buSzPts val="2000"/>
              <a:buChar char="■"/>
              <a:defRPr/>
            </a:lvl3pPr>
            <a:lvl4pPr marL="1828800" lvl="3" indent="-355600" rtl="0">
              <a:spcBef>
                <a:spcPts val="1600"/>
              </a:spcBef>
              <a:spcAft>
                <a:spcPts val="0"/>
              </a:spcAft>
              <a:buSzPts val="2000"/>
              <a:buChar char="●"/>
              <a:defRPr/>
            </a:lvl4pPr>
            <a:lvl5pPr marL="2286000" lvl="4" indent="-355600" rtl="0">
              <a:spcBef>
                <a:spcPts val="1600"/>
              </a:spcBef>
              <a:spcAft>
                <a:spcPts val="0"/>
              </a:spcAft>
              <a:buSzPts val="2000"/>
              <a:buChar char="○"/>
              <a:defRPr/>
            </a:lvl5pPr>
            <a:lvl6pPr marL="2743200" lvl="5" indent="-355600" rtl="0">
              <a:spcBef>
                <a:spcPts val="1600"/>
              </a:spcBef>
              <a:spcAft>
                <a:spcPts val="0"/>
              </a:spcAft>
              <a:buSzPts val="2000"/>
              <a:buChar char="■"/>
              <a:defRPr/>
            </a:lvl6pPr>
            <a:lvl7pPr marL="3200400" lvl="6" indent="-355600" rtl="0">
              <a:spcBef>
                <a:spcPts val="1600"/>
              </a:spcBef>
              <a:spcAft>
                <a:spcPts val="0"/>
              </a:spcAft>
              <a:buSzPts val="2000"/>
              <a:buChar char="●"/>
              <a:defRPr/>
            </a:lvl7pPr>
            <a:lvl8pPr marL="3657600" lvl="7" indent="-355600" rtl="0">
              <a:spcBef>
                <a:spcPts val="1600"/>
              </a:spcBef>
              <a:spcAft>
                <a:spcPts val="0"/>
              </a:spcAft>
              <a:buSzPts val="2000"/>
              <a:buChar char="○"/>
              <a:defRPr/>
            </a:lvl8pPr>
            <a:lvl9pPr marL="4114800" lvl="8" indent="-355600" rtl="0">
              <a:spcBef>
                <a:spcPts val="1600"/>
              </a:spcBef>
              <a:spcAft>
                <a:spcPts val="1600"/>
              </a:spcAft>
              <a:buSzPts val="2000"/>
              <a:buChar char="■"/>
              <a:defRPr/>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293"/>
        <p:cNvGrpSpPr/>
        <p:nvPr/>
      </p:nvGrpSpPr>
      <p:grpSpPr>
        <a:xfrm>
          <a:off x="0" y="0"/>
          <a:ext cx="0" cy="0"/>
          <a:chOff x="0" y="0"/>
          <a:chExt cx="0" cy="0"/>
        </a:xfrm>
      </p:grpSpPr>
      <p:sp>
        <p:nvSpPr>
          <p:cNvPr id="294" name="Google Shape;294;p10"/>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smtClean="0"/>
              <a:t>Click to edit Master title style</a:t>
            </a:r>
            <a:endParaRPr/>
          </a:p>
        </p:txBody>
      </p:sp>
      <p:sp>
        <p:nvSpPr>
          <p:cNvPr id="295" name="Google Shape;295;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CF119CD-A494-4404-920B-A8932F7DD1B6}" type="slidenum">
              <a:rPr lang="en-US" smtClean="0"/>
              <a:pPr/>
              <a:t>‹#›</a:t>
            </a:fld>
            <a:endParaRPr lang="en-US"/>
          </a:p>
        </p:txBody>
      </p:sp>
      <p:grpSp>
        <p:nvGrpSpPr>
          <p:cNvPr id="2" name="Google Shape;296;p10"/>
          <p:cNvGrpSpPr/>
          <p:nvPr/>
        </p:nvGrpSpPr>
        <p:grpSpPr>
          <a:xfrm>
            <a:off x="2692027" y="-209749"/>
            <a:ext cx="3919687" cy="1876508"/>
            <a:chOff x="2882675" y="129528"/>
            <a:chExt cx="6946105" cy="2493146"/>
          </a:xfrm>
        </p:grpSpPr>
        <p:sp>
          <p:nvSpPr>
            <p:cNvPr id="297" name="Google Shape;297;p10"/>
            <p:cNvSpPr/>
            <p:nvPr/>
          </p:nvSpPr>
          <p:spPr>
            <a:xfrm>
              <a:off x="3974985" y="129528"/>
              <a:ext cx="5853795" cy="1669285"/>
            </a:xfrm>
            <a:custGeom>
              <a:avLst/>
              <a:gdLst/>
              <a:ahLst/>
              <a:cxnLst/>
              <a:rect l="l" t="t" r="r" b="b"/>
              <a:pathLst>
                <a:path w="6540553" h="1582261" extrusionOk="0">
                  <a:moveTo>
                    <a:pt x="78785" y="0"/>
                  </a:moveTo>
                  <a:lnTo>
                    <a:pt x="6473483" y="0"/>
                  </a:lnTo>
                  <a:lnTo>
                    <a:pt x="6540553" y="216185"/>
                  </a:lnTo>
                  <a:lnTo>
                    <a:pt x="5549124" y="1576602"/>
                  </a:lnTo>
                  <a:lnTo>
                    <a:pt x="891252" y="1582261"/>
                  </a:lnTo>
                  <a:lnTo>
                    <a:pt x="0" y="199210"/>
                  </a:lnTo>
                  <a:lnTo>
                    <a:pt x="78785"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0"/>
            <p:cNvSpPr/>
            <p:nvPr/>
          </p:nvSpPr>
          <p:spPr>
            <a:xfrm>
              <a:off x="5288893" y="1592328"/>
              <a:ext cx="1739122" cy="1030346"/>
            </a:xfrm>
            <a:custGeom>
              <a:avLst/>
              <a:gdLst/>
              <a:ahLst/>
              <a:cxnLst/>
              <a:rect l="l" t="t" r="r" b="b"/>
              <a:pathLst>
                <a:path w="1009650" h="598169" extrusionOk="0">
                  <a:moveTo>
                    <a:pt x="0" y="0"/>
                  </a:moveTo>
                  <a:lnTo>
                    <a:pt x="1009650" y="0"/>
                  </a:lnTo>
                  <a:lnTo>
                    <a:pt x="1009650" y="598170"/>
                  </a:lnTo>
                  <a:lnTo>
                    <a:pt x="0" y="5981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0"/>
            <p:cNvSpPr/>
            <p:nvPr/>
          </p:nvSpPr>
          <p:spPr>
            <a:xfrm>
              <a:off x="5288893" y="1592328"/>
              <a:ext cx="1739122" cy="602129"/>
            </a:xfrm>
            <a:custGeom>
              <a:avLst/>
              <a:gdLst/>
              <a:ahLst/>
              <a:cxnLst/>
              <a:rect l="l" t="t" r="r" b="b"/>
              <a:pathLst>
                <a:path w="1009650" h="349567" extrusionOk="0">
                  <a:moveTo>
                    <a:pt x="0" y="0"/>
                  </a:moveTo>
                  <a:lnTo>
                    <a:pt x="1009650" y="0"/>
                  </a:lnTo>
                  <a:lnTo>
                    <a:pt x="1009650" y="349568"/>
                  </a:lnTo>
                  <a:lnTo>
                    <a:pt x="0" y="3495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0"/>
            <p:cNvSpPr/>
            <p:nvPr/>
          </p:nvSpPr>
          <p:spPr>
            <a:xfrm>
              <a:off x="2882675" y="495907"/>
              <a:ext cx="6551239" cy="1450361"/>
            </a:xfrm>
            <a:custGeom>
              <a:avLst/>
              <a:gdLst/>
              <a:ahLst/>
              <a:cxnLst/>
              <a:rect l="l" t="t" r="r" b="b"/>
              <a:pathLst>
                <a:path w="3803332" h="842009" extrusionOk="0">
                  <a:moveTo>
                    <a:pt x="0" y="0"/>
                  </a:moveTo>
                  <a:lnTo>
                    <a:pt x="3803333" y="0"/>
                  </a:lnTo>
                  <a:lnTo>
                    <a:pt x="3286125" y="842010"/>
                  </a:lnTo>
                  <a:lnTo>
                    <a:pt x="517207" y="842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10"/>
            <p:cNvSpPr/>
            <p:nvPr/>
          </p:nvSpPr>
          <p:spPr>
            <a:xfrm>
              <a:off x="2923708" y="563201"/>
              <a:ext cx="6467564" cy="1196056"/>
            </a:xfrm>
            <a:custGeom>
              <a:avLst/>
              <a:gdLst/>
              <a:ahLst/>
              <a:cxnLst/>
              <a:rect l="l" t="t" r="r" b="b"/>
              <a:pathLst>
                <a:path w="3754754" h="694372" extrusionOk="0">
                  <a:moveTo>
                    <a:pt x="3754755" y="0"/>
                  </a:moveTo>
                  <a:lnTo>
                    <a:pt x="3328035" y="694373"/>
                  </a:lnTo>
                  <a:lnTo>
                    <a:pt x="426720" y="69437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0"/>
            <p:cNvSpPr/>
            <p:nvPr/>
          </p:nvSpPr>
          <p:spPr>
            <a:xfrm>
              <a:off x="2882675" y="364599"/>
              <a:ext cx="6551239" cy="131255"/>
            </a:xfrm>
            <a:custGeom>
              <a:avLst/>
              <a:gdLst/>
              <a:ahLst/>
              <a:cxnLst/>
              <a:rect l="l" t="t" r="r" b="b"/>
              <a:pathLst>
                <a:path w="3803332" h="76200" extrusionOk="0">
                  <a:moveTo>
                    <a:pt x="0" y="76200"/>
                  </a:moveTo>
                  <a:lnTo>
                    <a:pt x="3803333" y="76200"/>
                  </a:lnTo>
                  <a:lnTo>
                    <a:pt x="3756660" y="0"/>
                  </a:lnTo>
                  <a:lnTo>
                    <a:pt x="4572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oogle Shape;303;p10"/>
          <p:cNvGrpSpPr/>
          <p:nvPr/>
        </p:nvGrpSpPr>
        <p:grpSpPr>
          <a:xfrm rot="-410566">
            <a:off x="-281301" y="-33069"/>
            <a:ext cx="2333387" cy="2086801"/>
            <a:chOff x="1617511" y="3116363"/>
            <a:chExt cx="4137082" cy="2773939"/>
          </a:xfrm>
        </p:grpSpPr>
        <p:sp>
          <p:nvSpPr>
            <p:cNvPr id="304" name="Google Shape;304;p10"/>
            <p:cNvSpPr/>
            <p:nvPr/>
          </p:nvSpPr>
          <p:spPr>
            <a:xfrm rot="-1285870">
              <a:off x="1791766" y="3765879"/>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0"/>
            <p:cNvSpPr/>
            <p:nvPr/>
          </p:nvSpPr>
          <p:spPr>
            <a:xfrm rot="-1285870">
              <a:off x="1750344" y="3788938"/>
              <a:ext cx="3829995" cy="1451850"/>
            </a:xfrm>
            <a:custGeom>
              <a:avLst/>
              <a:gdLst/>
              <a:ahLst/>
              <a:cxnLst/>
              <a:rect l="l" t="t" r="r" b="b"/>
              <a:pathLst>
                <a:path w="2221295" h="842034" extrusionOk="0">
                  <a:moveTo>
                    <a:pt x="0" y="0"/>
                  </a:moveTo>
                  <a:lnTo>
                    <a:pt x="2221296" y="0"/>
                  </a:lnTo>
                  <a:lnTo>
                    <a:pt x="2221296" y="842035"/>
                  </a:lnTo>
                  <a:lnTo>
                    <a:pt x="0" y="84203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0"/>
            <p:cNvSpPr/>
            <p:nvPr/>
          </p:nvSpPr>
          <p:spPr>
            <a:xfrm>
              <a:off x="1748503" y="3281277"/>
              <a:ext cx="3796535" cy="2385549"/>
            </a:xfrm>
            <a:custGeom>
              <a:avLst/>
              <a:gdLst/>
              <a:ahLst/>
              <a:cxnLst/>
              <a:rect l="l" t="t" r="r" b="b"/>
              <a:pathLst>
                <a:path w="2204084" h="1384934" extrusionOk="0">
                  <a:moveTo>
                    <a:pt x="235268" y="829628"/>
                  </a:moveTo>
                  <a:cubicBezTo>
                    <a:pt x="277178" y="813435"/>
                    <a:pt x="319088" y="797243"/>
                    <a:pt x="360045" y="780097"/>
                  </a:cubicBezTo>
                  <a:cubicBezTo>
                    <a:pt x="371475" y="809625"/>
                    <a:pt x="383858" y="840105"/>
                    <a:pt x="395288" y="869632"/>
                  </a:cubicBezTo>
                  <a:cubicBezTo>
                    <a:pt x="353378" y="885825"/>
                    <a:pt x="311468" y="902018"/>
                    <a:pt x="270510" y="919163"/>
                  </a:cubicBezTo>
                  <a:cubicBezTo>
                    <a:pt x="258127" y="889635"/>
                    <a:pt x="246698" y="860107"/>
                    <a:pt x="235268" y="829628"/>
                  </a:cubicBezTo>
                  <a:lnTo>
                    <a:pt x="235268" y="829628"/>
                  </a:lnTo>
                  <a:close/>
                  <a:moveTo>
                    <a:pt x="183833" y="699135"/>
                  </a:moveTo>
                  <a:cubicBezTo>
                    <a:pt x="195263" y="728663"/>
                    <a:pt x="207645" y="759143"/>
                    <a:pt x="219075" y="788670"/>
                  </a:cubicBezTo>
                  <a:cubicBezTo>
                    <a:pt x="260985" y="772478"/>
                    <a:pt x="302895" y="756285"/>
                    <a:pt x="343853" y="739140"/>
                  </a:cubicBezTo>
                  <a:cubicBezTo>
                    <a:pt x="332423" y="709613"/>
                    <a:pt x="320040" y="679132"/>
                    <a:pt x="308610" y="649605"/>
                  </a:cubicBezTo>
                  <a:cubicBezTo>
                    <a:pt x="266700" y="665797"/>
                    <a:pt x="225743" y="681990"/>
                    <a:pt x="183833" y="699135"/>
                  </a:cubicBezTo>
                  <a:lnTo>
                    <a:pt x="183833" y="699135"/>
                  </a:lnTo>
                  <a:close/>
                  <a:moveTo>
                    <a:pt x="1838325" y="49530"/>
                  </a:moveTo>
                  <a:lnTo>
                    <a:pt x="1963103" y="0"/>
                  </a:lnTo>
                  <a:lnTo>
                    <a:pt x="1998345" y="89535"/>
                  </a:lnTo>
                  <a:lnTo>
                    <a:pt x="1873568" y="139065"/>
                  </a:lnTo>
                  <a:lnTo>
                    <a:pt x="1838325" y="49530"/>
                  </a:lnTo>
                  <a:lnTo>
                    <a:pt x="1838325" y="49530"/>
                  </a:lnTo>
                  <a:close/>
                  <a:moveTo>
                    <a:pt x="367665" y="626745"/>
                  </a:moveTo>
                  <a:cubicBezTo>
                    <a:pt x="409575" y="610553"/>
                    <a:pt x="451485" y="594360"/>
                    <a:pt x="492443" y="577215"/>
                  </a:cubicBezTo>
                  <a:cubicBezTo>
                    <a:pt x="503873" y="606743"/>
                    <a:pt x="516255" y="637222"/>
                    <a:pt x="527685" y="666750"/>
                  </a:cubicBezTo>
                  <a:cubicBezTo>
                    <a:pt x="485775" y="682943"/>
                    <a:pt x="443865" y="699135"/>
                    <a:pt x="402908" y="716280"/>
                  </a:cubicBezTo>
                  <a:cubicBezTo>
                    <a:pt x="391478" y="686753"/>
                    <a:pt x="379095" y="656272"/>
                    <a:pt x="367665" y="626745"/>
                  </a:cubicBezTo>
                  <a:lnTo>
                    <a:pt x="367665" y="626745"/>
                  </a:lnTo>
                  <a:close/>
                  <a:moveTo>
                    <a:pt x="551498" y="554355"/>
                  </a:moveTo>
                  <a:cubicBezTo>
                    <a:pt x="593408" y="538163"/>
                    <a:pt x="635318" y="521970"/>
                    <a:pt x="676275" y="504825"/>
                  </a:cubicBezTo>
                  <a:cubicBezTo>
                    <a:pt x="687705" y="534353"/>
                    <a:pt x="700088" y="564833"/>
                    <a:pt x="711518" y="594360"/>
                  </a:cubicBezTo>
                  <a:cubicBezTo>
                    <a:pt x="669608" y="610553"/>
                    <a:pt x="627698" y="626745"/>
                    <a:pt x="586740" y="643890"/>
                  </a:cubicBezTo>
                  <a:cubicBezTo>
                    <a:pt x="575310" y="614363"/>
                    <a:pt x="562928" y="584835"/>
                    <a:pt x="551498" y="554355"/>
                  </a:cubicBezTo>
                  <a:lnTo>
                    <a:pt x="551498" y="554355"/>
                  </a:lnTo>
                  <a:close/>
                  <a:moveTo>
                    <a:pt x="735330" y="481965"/>
                  </a:moveTo>
                  <a:cubicBezTo>
                    <a:pt x="777240" y="465772"/>
                    <a:pt x="819150" y="449580"/>
                    <a:pt x="860108" y="432435"/>
                  </a:cubicBezTo>
                  <a:cubicBezTo>
                    <a:pt x="871538" y="461963"/>
                    <a:pt x="883920" y="492442"/>
                    <a:pt x="895350" y="521970"/>
                  </a:cubicBezTo>
                  <a:cubicBezTo>
                    <a:pt x="853440" y="538163"/>
                    <a:pt x="811530" y="554355"/>
                    <a:pt x="770573" y="571500"/>
                  </a:cubicBezTo>
                  <a:cubicBezTo>
                    <a:pt x="759143" y="541972"/>
                    <a:pt x="746760" y="512445"/>
                    <a:pt x="735330" y="481965"/>
                  </a:cubicBezTo>
                  <a:lnTo>
                    <a:pt x="735330" y="481965"/>
                  </a:lnTo>
                  <a:close/>
                  <a:moveTo>
                    <a:pt x="919163" y="410528"/>
                  </a:moveTo>
                  <a:cubicBezTo>
                    <a:pt x="961073" y="394335"/>
                    <a:pt x="1002983" y="378142"/>
                    <a:pt x="1043940" y="360997"/>
                  </a:cubicBezTo>
                  <a:cubicBezTo>
                    <a:pt x="1055370" y="390525"/>
                    <a:pt x="1067753" y="421005"/>
                    <a:pt x="1079183" y="450533"/>
                  </a:cubicBezTo>
                  <a:cubicBezTo>
                    <a:pt x="1037273" y="466725"/>
                    <a:pt x="995363" y="482917"/>
                    <a:pt x="954405" y="500063"/>
                  </a:cubicBezTo>
                  <a:cubicBezTo>
                    <a:pt x="942975" y="469583"/>
                    <a:pt x="930593" y="440055"/>
                    <a:pt x="919163" y="410528"/>
                  </a:cubicBezTo>
                  <a:lnTo>
                    <a:pt x="919163" y="410528"/>
                  </a:lnTo>
                  <a:close/>
                  <a:moveTo>
                    <a:pt x="1102995" y="338138"/>
                  </a:moveTo>
                  <a:cubicBezTo>
                    <a:pt x="1144905" y="321945"/>
                    <a:pt x="1186815" y="305753"/>
                    <a:pt x="1227773" y="289560"/>
                  </a:cubicBezTo>
                  <a:cubicBezTo>
                    <a:pt x="1239203" y="319088"/>
                    <a:pt x="1251585" y="349567"/>
                    <a:pt x="1263015" y="379095"/>
                  </a:cubicBezTo>
                  <a:cubicBezTo>
                    <a:pt x="1221105" y="395288"/>
                    <a:pt x="1179195" y="411480"/>
                    <a:pt x="1138238" y="428625"/>
                  </a:cubicBezTo>
                  <a:cubicBezTo>
                    <a:pt x="1126808" y="398145"/>
                    <a:pt x="1114425" y="367665"/>
                    <a:pt x="1102995" y="338138"/>
                  </a:cubicBezTo>
                  <a:lnTo>
                    <a:pt x="1102995" y="338138"/>
                  </a:lnTo>
                  <a:close/>
                  <a:moveTo>
                    <a:pt x="1286828" y="265747"/>
                  </a:moveTo>
                  <a:cubicBezTo>
                    <a:pt x="1328738" y="249555"/>
                    <a:pt x="1370648" y="233363"/>
                    <a:pt x="1411605" y="216217"/>
                  </a:cubicBezTo>
                  <a:cubicBezTo>
                    <a:pt x="1423035" y="245745"/>
                    <a:pt x="1435418" y="276225"/>
                    <a:pt x="1446848" y="305753"/>
                  </a:cubicBezTo>
                  <a:cubicBezTo>
                    <a:pt x="1404938" y="321945"/>
                    <a:pt x="1363028" y="338138"/>
                    <a:pt x="1322070" y="355283"/>
                  </a:cubicBezTo>
                  <a:cubicBezTo>
                    <a:pt x="1310640" y="325755"/>
                    <a:pt x="1299210" y="296228"/>
                    <a:pt x="1286828" y="265747"/>
                  </a:cubicBezTo>
                  <a:lnTo>
                    <a:pt x="1286828" y="265747"/>
                  </a:lnTo>
                  <a:close/>
                  <a:moveTo>
                    <a:pt x="1470660" y="194310"/>
                  </a:moveTo>
                  <a:cubicBezTo>
                    <a:pt x="1512570" y="178117"/>
                    <a:pt x="1554480" y="161925"/>
                    <a:pt x="1595438" y="144780"/>
                  </a:cubicBezTo>
                  <a:cubicBezTo>
                    <a:pt x="1606868" y="174308"/>
                    <a:pt x="1619250" y="204788"/>
                    <a:pt x="1630680" y="234315"/>
                  </a:cubicBezTo>
                  <a:cubicBezTo>
                    <a:pt x="1588770" y="250508"/>
                    <a:pt x="1546860" y="266700"/>
                    <a:pt x="1505903" y="283845"/>
                  </a:cubicBezTo>
                  <a:cubicBezTo>
                    <a:pt x="1494473" y="253365"/>
                    <a:pt x="1483043" y="223838"/>
                    <a:pt x="1470660" y="194310"/>
                  </a:cubicBezTo>
                  <a:lnTo>
                    <a:pt x="1470660" y="194310"/>
                  </a:lnTo>
                  <a:close/>
                  <a:moveTo>
                    <a:pt x="1654493" y="121920"/>
                  </a:moveTo>
                  <a:cubicBezTo>
                    <a:pt x="1696403" y="105728"/>
                    <a:pt x="1738313" y="89535"/>
                    <a:pt x="1779270" y="72390"/>
                  </a:cubicBezTo>
                  <a:cubicBezTo>
                    <a:pt x="1790700" y="101917"/>
                    <a:pt x="1803083" y="132397"/>
                    <a:pt x="1814513" y="161925"/>
                  </a:cubicBezTo>
                  <a:cubicBezTo>
                    <a:pt x="1772603" y="178117"/>
                    <a:pt x="1730693" y="194310"/>
                    <a:pt x="1689735" y="211455"/>
                  </a:cubicBezTo>
                  <a:cubicBezTo>
                    <a:pt x="1678305" y="181928"/>
                    <a:pt x="1666875" y="151447"/>
                    <a:pt x="1654493" y="121920"/>
                  </a:cubicBezTo>
                  <a:lnTo>
                    <a:pt x="1654493" y="121920"/>
                  </a:lnTo>
                  <a:close/>
                  <a:moveTo>
                    <a:pt x="0" y="770572"/>
                  </a:moveTo>
                  <a:lnTo>
                    <a:pt x="124778" y="721043"/>
                  </a:lnTo>
                  <a:lnTo>
                    <a:pt x="160020" y="810578"/>
                  </a:lnTo>
                  <a:lnTo>
                    <a:pt x="35243" y="860107"/>
                  </a:lnTo>
                  <a:lnTo>
                    <a:pt x="0" y="770572"/>
                  </a:lnTo>
                  <a:lnTo>
                    <a:pt x="0" y="770572"/>
                  </a:lnTo>
                  <a:close/>
                  <a:moveTo>
                    <a:pt x="286703" y="961072"/>
                  </a:moveTo>
                  <a:cubicBezTo>
                    <a:pt x="298133" y="990600"/>
                    <a:pt x="310515" y="1021080"/>
                    <a:pt x="321945" y="1050607"/>
                  </a:cubicBezTo>
                  <a:cubicBezTo>
                    <a:pt x="363855" y="1034415"/>
                    <a:pt x="405765" y="1018222"/>
                    <a:pt x="446723" y="1001078"/>
                  </a:cubicBezTo>
                  <a:cubicBezTo>
                    <a:pt x="435293" y="971550"/>
                    <a:pt x="422910" y="941070"/>
                    <a:pt x="411480" y="911543"/>
                  </a:cubicBezTo>
                  <a:cubicBezTo>
                    <a:pt x="369570" y="928688"/>
                    <a:pt x="328613" y="944880"/>
                    <a:pt x="286703" y="961072"/>
                  </a:cubicBezTo>
                  <a:lnTo>
                    <a:pt x="286703" y="961072"/>
                  </a:lnTo>
                  <a:close/>
                  <a:moveTo>
                    <a:pt x="338138" y="1092518"/>
                  </a:moveTo>
                  <a:cubicBezTo>
                    <a:pt x="380048" y="1076325"/>
                    <a:pt x="421958" y="1060132"/>
                    <a:pt x="462915" y="1042988"/>
                  </a:cubicBezTo>
                  <a:cubicBezTo>
                    <a:pt x="474345" y="1072515"/>
                    <a:pt x="486728" y="1102995"/>
                    <a:pt x="498158" y="1132523"/>
                  </a:cubicBezTo>
                  <a:cubicBezTo>
                    <a:pt x="456248" y="1148715"/>
                    <a:pt x="414338" y="1164907"/>
                    <a:pt x="373380" y="1182053"/>
                  </a:cubicBezTo>
                  <a:cubicBezTo>
                    <a:pt x="360998" y="1151573"/>
                    <a:pt x="349568" y="1122045"/>
                    <a:pt x="338138" y="1092518"/>
                  </a:cubicBezTo>
                  <a:lnTo>
                    <a:pt x="338138" y="1092518"/>
                  </a:lnTo>
                  <a:close/>
                  <a:moveTo>
                    <a:pt x="389573" y="1223010"/>
                  </a:moveTo>
                  <a:cubicBezTo>
                    <a:pt x="401003" y="1252538"/>
                    <a:pt x="413385" y="1283018"/>
                    <a:pt x="424815" y="1312545"/>
                  </a:cubicBezTo>
                  <a:cubicBezTo>
                    <a:pt x="466725" y="1296353"/>
                    <a:pt x="508635" y="1280160"/>
                    <a:pt x="549593" y="1263968"/>
                  </a:cubicBezTo>
                  <a:cubicBezTo>
                    <a:pt x="538163" y="1234440"/>
                    <a:pt x="525780" y="1203960"/>
                    <a:pt x="514350" y="1174432"/>
                  </a:cubicBezTo>
                  <a:cubicBezTo>
                    <a:pt x="472440" y="1190625"/>
                    <a:pt x="431483" y="1206818"/>
                    <a:pt x="389573" y="1223010"/>
                  </a:cubicBezTo>
                  <a:lnTo>
                    <a:pt x="389573" y="1223010"/>
                  </a:lnTo>
                  <a:close/>
                  <a:moveTo>
                    <a:pt x="2044065" y="574358"/>
                  </a:moveTo>
                  <a:lnTo>
                    <a:pt x="2168843" y="524828"/>
                  </a:lnTo>
                  <a:lnTo>
                    <a:pt x="2204085" y="614363"/>
                  </a:lnTo>
                  <a:lnTo>
                    <a:pt x="2079308" y="663893"/>
                  </a:lnTo>
                  <a:lnTo>
                    <a:pt x="2044065" y="574358"/>
                  </a:lnTo>
                  <a:lnTo>
                    <a:pt x="2044065" y="574358"/>
                  </a:lnTo>
                  <a:close/>
                  <a:moveTo>
                    <a:pt x="573405" y="1151573"/>
                  </a:moveTo>
                  <a:cubicBezTo>
                    <a:pt x="615315" y="1135380"/>
                    <a:pt x="657225" y="1119188"/>
                    <a:pt x="698183" y="1102043"/>
                  </a:cubicBezTo>
                  <a:cubicBezTo>
                    <a:pt x="709613" y="1131570"/>
                    <a:pt x="721995" y="1162050"/>
                    <a:pt x="733425" y="1191578"/>
                  </a:cubicBezTo>
                  <a:cubicBezTo>
                    <a:pt x="691515" y="1207770"/>
                    <a:pt x="649605" y="1223963"/>
                    <a:pt x="608648" y="1241107"/>
                  </a:cubicBezTo>
                  <a:cubicBezTo>
                    <a:pt x="597218" y="1210628"/>
                    <a:pt x="584835" y="1181100"/>
                    <a:pt x="573405" y="1151573"/>
                  </a:cubicBezTo>
                  <a:lnTo>
                    <a:pt x="573405" y="1151573"/>
                  </a:lnTo>
                  <a:close/>
                  <a:moveTo>
                    <a:pt x="757238" y="1079182"/>
                  </a:moveTo>
                  <a:cubicBezTo>
                    <a:pt x="799148" y="1062990"/>
                    <a:pt x="841058" y="1046797"/>
                    <a:pt x="882015" y="1029653"/>
                  </a:cubicBezTo>
                  <a:cubicBezTo>
                    <a:pt x="893445" y="1059180"/>
                    <a:pt x="905828" y="1089660"/>
                    <a:pt x="917258" y="1119188"/>
                  </a:cubicBezTo>
                  <a:cubicBezTo>
                    <a:pt x="875348" y="1135380"/>
                    <a:pt x="833438" y="1151573"/>
                    <a:pt x="792480" y="1168718"/>
                  </a:cubicBezTo>
                  <a:cubicBezTo>
                    <a:pt x="781050" y="1139190"/>
                    <a:pt x="768668" y="1108710"/>
                    <a:pt x="757238" y="1079182"/>
                  </a:cubicBezTo>
                  <a:lnTo>
                    <a:pt x="757238" y="1079182"/>
                  </a:lnTo>
                  <a:close/>
                  <a:moveTo>
                    <a:pt x="941070" y="1006793"/>
                  </a:moveTo>
                  <a:cubicBezTo>
                    <a:pt x="982980" y="990600"/>
                    <a:pt x="1024890" y="974407"/>
                    <a:pt x="1065848" y="957263"/>
                  </a:cubicBezTo>
                  <a:cubicBezTo>
                    <a:pt x="1077278" y="986790"/>
                    <a:pt x="1089660" y="1017270"/>
                    <a:pt x="1101090" y="1046797"/>
                  </a:cubicBezTo>
                  <a:cubicBezTo>
                    <a:pt x="1059180" y="1062990"/>
                    <a:pt x="1017270" y="1079182"/>
                    <a:pt x="976313" y="1096328"/>
                  </a:cubicBezTo>
                  <a:cubicBezTo>
                    <a:pt x="964883" y="1066800"/>
                    <a:pt x="952500" y="1037272"/>
                    <a:pt x="941070" y="1006793"/>
                  </a:cubicBezTo>
                  <a:lnTo>
                    <a:pt x="941070" y="1006793"/>
                  </a:lnTo>
                  <a:close/>
                  <a:moveTo>
                    <a:pt x="1124903" y="935355"/>
                  </a:moveTo>
                  <a:cubicBezTo>
                    <a:pt x="1166813" y="919163"/>
                    <a:pt x="1208723" y="902970"/>
                    <a:pt x="1249680" y="885825"/>
                  </a:cubicBezTo>
                  <a:cubicBezTo>
                    <a:pt x="1261110" y="915353"/>
                    <a:pt x="1273493" y="945832"/>
                    <a:pt x="1284923" y="975360"/>
                  </a:cubicBezTo>
                  <a:cubicBezTo>
                    <a:pt x="1243013" y="991553"/>
                    <a:pt x="1201103" y="1007745"/>
                    <a:pt x="1160145" y="1024890"/>
                  </a:cubicBezTo>
                  <a:cubicBezTo>
                    <a:pt x="1148715" y="994410"/>
                    <a:pt x="1136333" y="964882"/>
                    <a:pt x="1124903" y="935355"/>
                  </a:cubicBezTo>
                  <a:lnTo>
                    <a:pt x="1124903" y="935355"/>
                  </a:lnTo>
                  <a:close/>
                  <a:moveTo>
                    <a:pt x="1308735" y="862965"/>
                  </a:moveTo>
                  <a:cubicBezTo>
                    <a:pt x="1350645" y="846772"/>
                    <a:pt x="1392555" y="830580"/>
                    <a:pt x="1433513" y="813435"/>
                  </a:cubicBezTo>
                  <a:cubicBezTo>
                    <a:pt x="1444943" y="842963"/>
                    <a:pt x="1457325" y="873443"/>
                    <a:pt x="1468755" y="902970"/>
                  </a:cubicBezTo>
                  <a:cubicBezTo>
                    <a:pt x="1426845" y="919163"/>
                    <a:pt x="1384935" y="935355"/>
                    <a:pt x="1343978" y="952500"/>
                  </a:cubicBezTo>
                  <a:cubicBezTo>
                    <a:pt x="1332548" y="922972"/>
                    <a:pt x="1321118" y="892493"/>
                    <a:pt x="1308735" y="862965"/>
                  </a:cubicBezTo>
                  <a:lnTo>
                    <a:pt x="1308735" y="862965"/>
                  </a:lnTo>
                  <a:close/>
                  <a:moveTo>
                    <a:pt x="1492568" y="790575"/>
                  </a:moveTo>
                  <a:cubicBezTo>
                    <a:pt x="1534478" y="774382"/>
                    <a:pt x="1576388" y="758190"/>
                    <a:pt x="1617345" y="741045"/>
                  </a:cubicBezTo>
                  <a:cubicBezTo>
                    <a:pt x="1628775" y="770572"/>
                    <a:pt x="1641158" y="801053"/>
                    <a:pt x="1652588" y="830580"/>
                  </a:cubicBezTo>
                  <a:cubicBezTo>
                    <a:pt x="1610678" y="846772"/>
                    <a:pt x="1568768" y="862965"/>
                    <a:pt x="1527810" y="880110"/>
                  </a:cubicBezTo>
                  <a:cubicBezTo>
                    <a:pt x="1516380" y="850582"/>
                    <a:pt x="1504950" y="821055"/>
                    <a:pt x="1492568" y="790575"/>
                  </a:cubicBezTo>
                  <a:lnTo>
                    <a:pt x="1492568" y="790575"/>
                  </a:lnTo>
                  <a:close/>
                  <a:moveTo>
                    <a:pt x="1676400" y="718185"/>
                  </a:moveTo>
                  <a:cubicBezTo>
                    <a:pt x="1718310" y="701993"/>
                    <a:pt x="1760220" y="685800"/>
                    <a:pt x="1801178" y="668655"/>
                  </a:cubicBezTo>
                  <a:cubicBezTo>
                    <a:pt x="1812608" y="698182"/>
                    <a:pt x="1824990" y="728663"/>
                    <a:pt x="1836420" y="758190"/>
                  </a:cubicBezTo>
                  <a:cubicBezTo>
                    <a:pt x="1794510" y="774382"/>
                    <a:pt x="1752600" y="790575"/>
                    <a:pt x="1711643" y="807720"/>
                  </a:cubicBezTo>
                  <a:cubicBezTo>
                    <a:pt x="1700213" y="778193"/>
                    <a:pt x="1688783" y="748665"/>
                    <a:pt x="1676400" y="718185"/>
                  </a:cubicBezTo>
                  <a:lnTo>
                    <a:pt x="1676400" y="718185"/>
                  </a:lnTo>
                  <a:close/>
                  <a:moveTo>
                    <a:pt x="1860233" y="646747"/>
                  </a:moveTo>
                  <a:cubicBezTo>
                    <a:pt x="1902143" y="630555"/>
                    <a:pt x="1944053" y="614363"/>
                    <a:pt x="1985010" y="597218"/>
                  </a:cubicBezTo>
                  <a:cubicBezTo>
                    <a:pt x="1996440" y="626745"/>
                    <a:pt x="2008823" y="657225"/>
                    <a:pt x="2020253" y="686753"/>
                  </a:cubicBezTo>
                  <a:cubicBezTo>
                    <a:pt x="1978343" y="702945"/>
                    <a:pt x="1936433" y="719138"/>
                    <a:pt x="1895475" y="736282"/>
                  </a:cubicBezTo>
                  <a:cubicBezTo>
                    <a:pt x="1884045" y="705803"/>
                    <a:pt x="1872615" y="676275"/>
                    <a:pt x="1860233" y="646747"/>
                  </a:cubicBezTo>
                  <a:lnTo>
                    <a:pt x="1860233" y="646747"/>
                  </a:lnTo>
                  <a:close/>
                  <a:moveTo>
                    <a:pt x="205740" y="1295400"/>
                  </a:moveTo>
                  <a:lnTo>
                    <a:pt x="330518" y="1245870"/>
                  </a:lnTo>
                  <a:lnTo>
                    <a:pt x="365760" y="1335405"/>
                  </a:lnTo>
                  <a:lnTo>
                    <a:pt x="240983" y="1384935"/>
                  </a:lnTo>
                  <a:lnTo>
                    <a:pt x="205740" y="1295400"/>
                  </a:lnTo>
                  <a:lnTo>
                    <a:pt x="205740" y="1295400"/>
                  </a:lnTo>
                  <a:close/>
                  <a:moveTo>
                    <a:pt x="1992630" y="442913"/>
                  </a:moveTo>
                  <a:cubicBezTo>
                    <a:pt x="2004060" y="472440"/>
                    <a:pt x="2016443" y="502920"/>
                    <a:pt x="2027873" y="532447"/>
                  </a:cubicBezTo>
                  <a:cubicBezTo>
                    <a:pt x="2069783" y="516255"/>
                    <a:pt x="2111693" y="500063"/>
                    <a:pt x="2152650" y="482917"/>
                  </a:cubicBezTo>
                  <a:cubicBezTo>
                    <a:pt x="2141220" y="453390"/>
                    <a:pt x="2128838" y="422910"/>
                    <a:pt x="2117408" y="393383"/>
                  </a:cubicBezTo>
                  <a:cubicBezTo>
                    <a:pt x="2076450" y="410528"/>
                    <a:pt x="2034540" y="426720"/>
                    <a:pt x="1992630" y="442913"/>
                  </a:cubicBezTo>
                  <a:lnTo>
                    <a:pt x="1992630" y="442913"/>
                  </a:lnTo>
                  <a:close/>
                  <a:moveTo>
                    <a:pt x="521970" y="1020128"/>
                  </a:moveTo>
                  <a:cubicBezTo>
                    <a:pt x="533400" y="1049655"/>
                    <a:pt x="545783" y="1080135"/>
                    <a:pt x="557213" y="1109663"/>
                  </a:cubicBezTo>
                  <a:cubicBezTo>
                    <a:pt x="599123" y="1093470"/>
                    <a:pt x="641033" y="1077278"/>
                    <a:pt x="681990" y="1060132"/>
                  </a:cubicBezTo>
                  <a:cubicBezTo>
                    <a:pt x="670560" y="1030605"/>
                    <a:pt x="658178" y="1000125"/>
                    <a:pt x="646748" y="970597"/>
                  </a:cubicBezTo>
                  <a:cubicBezTo>
                    <a:pt x="604838" y="987743"/>
                    <a:pt x="563880" y="1003935"/>
                    <a:pt x="521970" y="1020128"/>
                  </a:cubicBezTo>
                  <a:lnTo>
                    <a:pt x="521970" y="1020128"/>
                  </a:lnTo>
                  <a:close/>
                  <a:moveTo>
                    <a:pt x="705803" y="947738"/>
                  </a:moveTo>
                  <a:cubicBezTo>
                    <a:pt x="717233" y="977265"/>
                    <a:pt x="729615" y="1007745"/>
                    <a:pt x="741045" y="1037272"/>
                  </a:cubicBezTo>
                  <a:cubicBezTo>
                    <a:pt x="782955" y="1021080"/>
                    <a:pt x="824865" y="1004888"/>
                    <a:pt x="865823" y="987743"/>
                  </a:cubicBezTo>
                  <a:cubicBezTo>
                    <a:pt x="854393" y="958215"/>
                    <a:pt x="842010" y="927735"/>
                    <a:pt x="830580" y="898207"/>
                  </a:cubicBezTo>
                  <a:cubicBezTo>
                    <a:pt x="789623" y="915353"/>
                    <a:pt x="747713" y="931545"/>
                    <a:pt x="705803" y="947738"/>
                  </a:cubicBezTo>
                  <a:lnTo>
                    <a:pt x="705803" y="947738"/>
                  </a:lnTo>
                  <a:close/>
                  <a:moveTo>
                    <a:pt x="889635" y="876300"/>
                  </a:moveTo>
                  <a:cubicBezTo>
                    <a:pt x="901065" y="905828"/>
                    <a:pt x="913448" y="936307"/>
                    <a:pt x="924878" y="965835"/>
                  </a:cubicBezTo>
                  <a:cubicBezTo>
                    <a:pt x="966788" y="949643"/>
                    <a:pt x="1008698" y="933450"/>
                    <a:pt x="1049655" y="916305"/>
                  </a:cubicBezTo>
                  <a:cubicBezTo>
                    <a:pt x="1038225" y="886778"/>
                    <a:pt x="1025843" y="856297"/>
                    <a:pt x="1014413" y="826770"/>
                  </a:cubicBezTo>
                  <a:cubicBezTo>
                    <a:pt x="973455" y="842963"/>
                    <a:pt x="931545" y="859155"/>
                    <a:pt x="889635" y="876300"/>
                  </a:cubicBezTo>
                  <a:lnTo>
                    <a:pt x="889635" y="876300"/>
                  </a:lnTo>
                  <a:close/>
                  <a:moveTo>
                    <a:pt x="1073468" y="803910"/>
                  </a:moveTo>
                  <a:cubicBezTo>
                    <a:pt x="1084898" y="833438"/>
                    <a:pt x="1097280" y="863918"/>
                    <a:pt x="1108710" y="893445"/>
                  </a:cubicBezTo>
                  <a:cubicBezTo>
                    <a:pt x="1150620" y="877253"/>
                    <a:pt x="1192530" y="861060"/>
                    <a:pt x="1233488" y="843915"/>
                  </a:cubicBezTo>
                  <a:cubicBezTo>
                    <a:pt x="1222058" y="814388"/>
                    <a:pt x="1209675" y="783907"/>
                    <a:pt x="1198245" y="754380"/>
                  </a:cubicBezTo>
                  <a:cubicBezTo>
                    <a:pt x="1157288" y="770572"/>
                    <a:pt x="1115378" y="787718"/>
                    <a:pt x="1073468" y="803910"/>
                  </a:cubicBezTo>
                  <a:lnTo>
                    <a:pt x="1073468" y="803910"/>
                  </a:lnTo>
                  <a:close/>
                  <a:moveTo>
                    <a:pt x="1257300" y="731520"/>
                  </a:moveTo>
                  <a:cubicBezTo>
                    <a:pt x="1268730" y="761047"/>
                    <a:pt x="1281113" y="791528"/>
                    <a:pt x="1292543" y="821055"/>
                  </a:cubicBezTo>
                  <a:cubicBezTo>
                    <a:pt x="1334453" y="804863"/>
                    <a:pt x="1376363" y="788670"/>
                    <a:pt x="1417320" y="771525"/>
                  </a:cubicBezTo>
                  <a:cubicBezTo>
                    <a:pt x="1405890" y="741997"/>
                    <a:pt x="1393508" y="711518"/>
                    <a:pt x="1382078" y="681990"/>
                  </a:cubicBezTo>
                  <a:cubicBezTo>
                    <a:pt x="1341120" y="699135"/>
                    <a:pt x="1299210" y="715328"/>
                    <a:pt x="1257300" y="731520"/>
                  </a:cubicBezTo>
                  <a:lnTo>
                    <a:pt x="1257300" y="731520"/>
                  </a:lnTo>
                  <a:close/>
                  <a:moveTo>
                    <a:pt x="1441133" y="659130"/>
                  </a:moveTo>
                  <a:cubicBezTo>
                    <a:pt x="1452563" y="688657"/>
                    <a:pt x="1464945" y="719138"/>
                    <a:pt x="1476375" y="748665"/>
                  </a:cubicBezTo>
                  <a:cubicBezTo>
                    <a:pt x="1518285" y="732472"/>
                    <a:pt x="1560195" y="716280"/>
                    <a:pt x="1601153" y="699135"/>
                  </a:cubicBezTo>
                  <a:cubicBezTo>
                    <a:pt x="1589723" y="669607"/>
                    <a:pt x="1577340" y="639128"/>
                    <a:pt x="1565910" y="609600"/>
                  </a:cubicBezTo>
                  <a:cubicBezTo>
                    <a:pt x="1524953" y="626745"/>
                    <a:pt x="1483043" y="642938"/>
                    <a:pt x="1441133" y="659130"/>
                  </a:cubicBezTo>
                  <a:lnTo>
                    <a:pt x="1441133" y="659130"/>
                  </a:lnTo>
                  <a:close/>
                  <a:moveTo>
                    <a:pt x="1624965" y="587693"/>
                  </a:moveTo>
                  <a:cubicBezTo>
                    <a:pt x="1636395" y="617220"/>
                    <a:pt x="1648778" y="647700"/>
                    <a:pt x="1660208" y="677228"/>
                  </a:cubicBezTo>
                  <a:cubicBezTo>
                    <a:pt x="1702118" y="661035"/>
                    <a:pt x="1744028" y="644843"/>
                    <a:pt x="1784985" y="627697"/>
                  </a:cubicBezTo>
                  <a:cubicBezTo>
                    <a:pt x="1773555" y="598170"/>
                    <a:pt x="1761173" y="567690"/>
                    <a:pt x="1749743" y="538163"/>
                  </a:cubicBezTo>
                  <a:cubicBezTo>
                    <a:pt x="1708785" y="554355"/>
                    <a:pt x="1666875" y="571500"/>
                    <a:pt x="1624965" y="587693"/>
                  </a:cubicBezTo>
                  <a:lnTo>
                    <a:pt x="1624965" y="587693"/>
                  </a:lnTo>
                  <a:close/>
                  <a:moveTo>
                    <a:pt x="1808798" y="515303"/>
                  </a:moveTo>
                  <a:cubicBezTo>
                    <a:pt x="1820228" y="544830"/>
                    <a:pt x="1832610" y="575310"/>
                    <a:pt x="1844040" y="604838"/>
                  </a:cubicBezTo>
                  <a:cubicBezTo>
                    <a:pt x="1885950" y="588645"/>
                    <a:pt x="1927860" y="572453"/>
                    <a:pt x="1968818" y="555308"/>
                  </a:cubicBezTo>
                  <a:cubicBezTo>
                    <a:pt x="1957388" y="525780"/>
                    <a:pt x="1945005" y="495300"/>
                    <a:pt x="1933575" y="465772"/>
                  </a:cubicBezTo>
                  <a:cubicBezTo>
                    <a:pt x="1892618" y="482917"/>
                    <a:pt x="1850708" y="499110"/>
                    <a:pt x="1808798" y="515303"/>
                  </a:cubicBezTo>
                  <a:lnTo>
                    <a:pt x="1808798" y="515303"/>
                  </a:lnTo>
                  <a:close/>
                  <a:moveTo>
                    <a:pt x="154305" y="1163955"/>
                  </a:moveTo>
                  <a:cubicBezTo>
                    <a:pt x="165735" y="1193482"/>
                    <a:pt x="178118" y="1223963"/>
                    <a:pt x="189548" y="1253490"/>
                  </a:cubicBezTo>
                  <a:cubicBezTo>
                    <a:pt x="231458" y="1237298"/>
                    <a:pt x="273368" y="1221105"/>
                    <a:pt x="314325" y="1203960"/>
                  </a:cubicBezTo>
                  <a:cubicBezTo>
                    <a:pt x="302895" y="1174432"/>
                    <a:pt x="290513" y="1143953"/>
                    <a:pt x="279083" y="1114425"/>
                  </a:cubicBezTo>
                  <a:cubicBezTo>
                    <a:pt x="237173" y="1131570"/>
                    <a:pt x="196215" y="1147763"/>
                    <a:pt x="154305" y="1163955"/>
                  </a:cubicBezTo>
                  <a:lnTo>
                    <a:pt x="154305" y="1163955"/>
                  </a:lnTo>
                  <a:close/>
                  <a:moveTo>
                    <a:pt x="1941195" y="312420"/>
                  </a:moveTo>
                  <a:cubicBezTo>
                    <a:pt x="1983105" y="296228"/>
                    <a:pt x="2025015" y="280035"/>
                    <a:pt x="2065973" y="262890"/>
                  </a:cubicBezTo>
                  <a:cubicBezTo>
                    <a:pt x="2077403" y="292417"/>
                    <a:pt x="2089785" y="322897"/>
                    <a:pt x="2101215" y="352425"/>
                  </a:cubicBezTo>
                  <a:cubicBezTo>
                    <a:pt x="2059305" y="368617"/>
                    <a:pt x="2017395" y="384810"/>
                    <a:pt x="1976438" y="401955"/>
                  </a:cubicBezTo>
                  <a:cubicBezTo>
                    <a:pt x="1965008" y="371475"/>
                    <a:pt x="1953578" y="341947"/>
                    <a:pt x="1941195" y="312420"/>
                  </a:cubicBezTo>
                  <a:lnTo>
                    <a:pt x="1941195" y="312420"/>
                  </a:lnTo>
                  <a:close/>
                  <a:moveTo>
                    <a:pt x="470535" y="888682"/>
                  </a:moveTo>
                  <a:cubicBezTo>
                    <a:pt x="512445" y="872490"/>
                    <a:pt x="554355" y="856297"/>
                    <a:pt x="595313" y="839153"/>
                  </a:cubicBezTo>
                  <a:cubicBezTo>
                    <a:pt x="606743" y="868680"/>
                    <a:pt x="619125" y="899160"/>
                    <a:pt x="630555" y="928688"/>
                  </a:cubicBezTo>
                  <a:cubicBezTo>
                    <a:pt x="588645" y="944880"/>
                    <a:pt x="546735" y="961072"/>
                    <a:pt x="505778" y="978218"/>
                  </a:cubicBezTo>
                  <a:cubicBezTo>
                    <a:pt x="494348" y="948690"/>
                    <a:pt x="481965" y="919163"/>
                    <a:pt x="470535" y="888682"/>
                  </a:cubicBezTo>
                  <a:lnTo>
                    <a:pt x="470535" y="888682"/>
                  </a:lnTo>
                  <a:close/>
                  <a:moveTo>
                    <a:pt x="654368" y="817245"/>
                  </a:moveTo>
                  <a:cubicBezTo>
                    <a:pt x="696278" y="801053"/>
                    <a:pt x="738188" y="784860"/>
                    <a:pt x="779145" y="767715"/>
                  </a:cubicBezTo>
                  <a:cubicBezTo>
                    <a:pt x="790575" y="797243"/>
                    <a:pt x="802958" y="827722"/>
                    <a:pt x="814388" y="857250"/>
                  </a:cubicBezTo>
                  <a:cubicBezTo>
                    <a:pt x="772478" y="873443"/>
                    <a:pt x="730568" y="889635"/>
                    <a:pt x="689610" y="906780"/>
                  </a:cubicBezTo>
                  <a:cubicBezTo>
                    <a:pt x="678180" y="876300"/>
                    <a:pt x="665798" y="846772"/>
                    <a:pt x="654368" y="817245"/>
                  </a:cubicBezTo>
                  <a:lnTo>
                    <a:pt x="654368" y="817245"/>
                  </a:lnTo>
                  <a:close/>
                  <a:moveTo>
                    <a:pt x="838200" y="744855"/>
                  </a:moveTo>
                  <a:cubicBezTo>
                    <a:pt x="880110" y="728663"/>
                    <a:pt x="922020" y="712470"/>
                    <a:pt x="962978" y="695325"/>
                  </a:cubicBezTo>
                  <a:cubicBezTo>
                    <a:pt x="974408" y="724853"/>
                    <a:pt x="986790" y="755332"/>
                    <a:pt x="998220" y="784860"/>
                  </a:cubicBezTo>
                  <a:cubicBezTo>
                    <a:pt x="956310" y="801053"/>
                    <a:pt x="914400" y="817245"/>
                    <a:pt x="873443" y="834390"/>
                  </a:cubicBezTo>
                  <a:cubicBezTo>
                    <a:pt x="862013" y="804863"/>
                    <a:pt x="849630" y="774382"/>
                    <a:pt x="838200" y="744855"/>
                  </a:cubicBezTo>
                  <a:lnTo>
                    <a:pt x="838200" y="744855"/>
                  </a:lnTo>
                  <a:close/>
                  <a:moveTo>
                    <a:pt x="1022033" y="672465"/>
                  </a:moveTo>
                  <a:cubicBezTo>
                    <a:pt x="1063943" y="656272"/>
                    <a:pt x="1105853" y="640080"/>
                    <a:pt x="1146810" y="622935"/>
                  </a:cubicBezTo>
                  <a:cubicBezTo>
                    <a:pt x="1158240" y="652463"/>
                    <a:pt x="1170623" y="682943"/>
                    <a:pt x="1182053" y="712470"/>
                  </a:cubicBezTo>
                  <a:cubicBezTo>
                    <a:pt x="1140143" y="728663"/>
                    <a:pt x="1098233" y="744855"/>
                    <a:pt x="1057275" y="762000"/>
                  </a:cubicBezTo>
                  <a:cubicBezTo>
                    <a:pt x="1045845" y="732472"/>
                    <a:pt x="1033463" y="702945"/>
                    <a:pt x="1022033" y="672465"/>
                  </a:cubicBezTo>
                  <a:lnTo>
                    <a:pt x="1022033" y="672465"/>
                  </a:lnTo>
                  <a:close/>
                  <a:moveTo>
                    <a:pt x="1205865" y="600075"/>
                  </a:moveTo>
                  <a:cubicBezTo>
                    <a:pt x="1247775" y="583882"/>
                    <a:pt x="1289685" y="567690"/>
                    <a:pt x="1330643" y="550545"/>
                  </a:cubicBezTo>
                  <a:cubicBezTo>
                    <a:pt x="1342073" y="580072"/>
                    <a:pt x="1354455" y="610553"/>
                    <a:pt x="1365885" y="640080"/>
                  </a:cubicBezTo>
                  <a:cubicBezTo>
                    <a:pt x="1323975" y="656272"/>
                    <a:pt x="1282065" y="672465"/>
                    <a:pt x="1241108" y="689610"/>
                  </a:cubicBezTo>
                  <a:cubicBezTo>
                    <a:pt x="1229678" y="660082"/>
                    <a:pt x="1218248" y="630555"/>
                    <a:pt x="1205865" y="600075"/>
                  </a:cubicBezTo>
                  <a:lnTo>
                    <a:pt x="1205865" y="600075"/>
                  </a:lnTo>
                  <a:close/>
                  <a:moveTo>
                    <a:pt x="1389698" y="528638"/>
                  </a:moveTo>
                  <a:cubicBezTo>
                    <a:pt x="1431608" y="512445"/>
                    <a:pt x="1473518" y="496253"/>
                    <a:pt x="1514475" y="479108"/>
                  </a:cubicBezTo>
                  <a:cubicBezTo>
                    <a:pt x="1525905" y="508635"/>
                    <a:pt x="1538288" y="539115"/>
                    <a:pt x="1549718" y="568643"/>
                  </a:cubicBezTo>
                  <a:cubicBezTo>
                    <a:pt x="1507808" y="584835"/>
                    <a:pt x="1465898" y="601028"/>
                    <a:pt x="1424940" y="618172"/>
                  </a:cubicBezTo>
                  <a:cubicBezTo>
                    <a:pt x="1413510" y="587693"/>
                    <a:pt x="1402080" y="558165"/>
                    <a:pt x="1389698" y="528638"/>
                  </a:cubicBezTo>
                  <a:lnTo>
                    <a:pt x="1389698" y="528638"/>
                  </a:lnTo>
                  <a:close/>
                  <a:moveTo>
                    <a:pt x="1573530" y="456247"/>
                  </a:moveTo>
                  <a:cubicBezTo>
                    <a:pt x="1615440" y="440055"/>
                    <a:pt x="1657350" y="423863"/>
                    <a:pt x="1698308" y="406717"/>
                  </a:cubicBezTo>
                  <a:cubicBezTo>
                    <a:pt x="1709738" y="436245"/>
                    <a:pt x="1722120" y="466725"/>
                    <a:pt x="1733550" y="496253"/>
                  </a:cubicBezTo>
                  <a:cubicBezTo>
                    <a:pt x="1691640" y="512445"/>
                    <a:pt x="1649730" y="528638"/>
                    <a:pt x="1608773" y="545783"/>
                  </a:cubicBezTo>
                  <a:cubicBezTo>
                    <a:pt x="1597343" y="516255"/>
                    <a:pt x="1585913" y="485775"/>
                    <a:pt x="1573530" y="456247"/>
                  </a:cubicBezTo>
                  <a:lnTo>
                    <a:pt x="1573530" y="456247"/>
                  </a:lnTo>
                  <a:close/>
                  <a:moveTo>
                    <a:pt x="1757363" y="383858"/>
                  </a:moveTo>
                  <a:cubicBezTo>
                    <a:pt x="1799273" y="367665"/>
                    <a:pt x="1841183" y="351472"/>
                    <a:pt x="1882140" y="334328"/>
                  </a:cubicBezTo>
                  <a:cubicBezTo>
                    <a:pt x="1893570" y="363855"/>
                    <a:pt x="1905953" y="394335"/>
                    <a:pt x="1917383" y="423863"/>
                  </a:cubicBezTo>
                  <a:cubicBezTo>
                    <a:pt x="1875473" y="440055"/>
                    <a:pt x="1833563" y="456247"/>
                    <a:pt x="1792605" y="473392"/>
                  </a:cubicBezTo>
                  <a:cubicBezTo>
                    <a:pt x="1781175" y="443865"/>
                    <a:pt x="1769745" y="414338"/>
                    <a:pt x="1757363" y="383858"/>
                  </a:cubicBezTo>
                  <a:lnTo>
                    <a:pt x="1757363" y="383858"/>
                  </a:lnTo>
                  <a:close/>
                  <a:moveTo>
                    <a:pt x="102870" y="1033463"/>
                  </a:moveTo>
                  <a:cubicBezTo>
                    <a:pt x="144780" y="1017270"/>
                    <a:pt x="186690" y="1001078"/>
                    <a:pt x="227648" y="983932"/>
                  </a:cubicBezTo>
                  <a:cubicBezTo>
                    <a:pt x="239077" y="1013460"/>
                    <a:pt x="251460" y="1043940"/>
                    <a:pt x="262890" y="1073468"/>
                  </a:cubicBezTo>
                  <a:cubicBezTo>
                    <a:pt x="220980" y="1089660"/>
                    <a:pt x="179070" y="1105853"/>
                    <a:pt x="138113" y="1122998"/>
                  </a:cubicBezTo>
                  <a:cubicBezTo>
                    <a:pt x="125730" y="1092518"/>
                    <a:pt x="114300" y="1062990"/>
                    <a:pt x="102870" y="1033463"/>
                  </a:cubicBezTo>
                  <a:lnTo>
                    <a:pt x="102870" y="1033463"/>
                  </a:lnTo>
                  <a:close/>
                  <a:moveTo>
                    <a:pt x="1889760" y="180975"/>
                  </a:moveTo>
                  <a:cubicBezTo>
                    <a:pt x="1901190" y="210503"/>
                    <a:pt x="1913573" y="240983"/>
                    <a:pt x="1925003" y="270510"/>
                  </a:cubicBezTo>
                  <a:cubicBezTo>
                    <a:pt x="1966913" y="254317"/>
                    <a:pt x="2008823" y="238125"/>
                    <a:pt x="2049780" y="220980"/>
                  </a:cubicBezTo>
                  <a:cubicBezTo>
                    <a:pt x="2038350" y="191453"/>
                    <a:pt x="2025968" y="160972"/>
                    <a:pt x="2014538" y="131445"/>
                  </a:cubicBezTo>
                  <a:cubicBezTo>
                    <a:pt x="1973580" y="148590"/>
                    <a:pt x="1931670" y="164783"/>
                    <a:pt x="1889760" y="180975"/>
                  </a:cubicBezTo>
                  <a:lnTo>
                    <a:pt x="1889760" y="180975"/>
                  </a:lnTo>
                  <a:close/>
                  <a:moveTo>
                    <a:pt x="419100" y="758190"/>
                  </a:moveTo>
                  <a:cubicBezTo>
                    <a:pt x="430530" y="787718"/>
                    <a:pt x="442913" y="818197"/>
                    <a:pt x="454343" y="847725"/>
                  </a:cubicBezTo>
                  <a:cubicBezTo>
                    <a:pt x="496253" y="831532"/>
                    <a:pt x="538163" y="815340"/>
                    <a:pt x="579120" y="798195"/>
                  </a:cubicBezTo>
                  <a:cubicBezTo>
                    <a:pt x="567690" y="768668"/>
                    <a:pt x="555308" y="738188"/>
                    <a:pt x="543878" y="708660"/>
                  </a:cubicBezTo>
                  <a:cubicBezTo>
                    <a:pt x="501968" y="724853"/>
                    <a:pt x="461010" y="741045"/>
                    <a:pt x="419100" y="758190"/>
                  </a:cubicBezTo>
                  <a:lnTo>
                    <a:pt x="419100" y="758190"/>
                  </a:lnTo>
                  <a:close/>
                  <a:moveTo>
                    <a:pt x="602933" y="685800"/>
                  </a:moveTo>
                  <a:cubicBezTo>
                    <a:pt x="614363" y="715328"/>
                    <a:pt x="626745" y="745807"/>
                    <a:pt x="638175" y="775335"/>
                  </a:cubicBezTo>
                  <a:cubicBezTo>
                    <a:pt x="680085" y="759143"/>
                    <a:pt x="721995" y="742950"/>
                    <a:pt x="762953" y="725805"/>
                  </a:cubicBezTo>
                  <a:cubicBezTo>
                    <a:pt x="751523" y="696278"/>
                    <a:pt x="739140" y="665797"/>
                    <a:pt x="727710" y="636270"/>
                  </a:cubicBezTo>
                  <a:cubicBezTo>
                    <a:pt x="686753" y="652463"/>
                    <a:pt x="644843" y="669607"/>
                    <a:pt x="602933" y="685800"/>
                  </a:cubicBezTo>
                  <a:lnTo>
                    <a:pt x="602933" y="685800"/>
                  </a:lnTo>
                  <a:close/>
                  <a:moveTo>
                    <a:pt x="786765" y="613410"/>
                  </a:moveTo>
                  <a:cubicBezTo>
                    <a:pt x="798195" y="642938"/>
                    <a:pt x="810578" y="673418"/>
                    <a:pt x="822008" y="702945"/>
                  </a:cubicBezTo>
                  <a:cubicBezTo>
                    <a:pt x="863918" y="686753"/>
                    <a:pt x="905828" y="670560"/>
                    <a:pt x="946785" y="653415"/>
                  </a:cubicBezTo>
                  <a:cubicBezTo>
                    <a:pt x="935355" y="623888"/>
                    <a:pt x="922973" y="593407"/>
                    <a:pt x="911543" y="563880"/>
                  </a:cubicBezTo>
                  <a:cubicBezTo>
                    <a:pt x="870585" y="581025"/>
                    <a:pt x="828675" y="597218"/>
                    <a:pt x="786765" y="613410"/>
                  </a:cubicBezTo>
                  <a:lnTo>
                    <a:pt x="786765" y="613410"/>
                  </a:lnTo>
                  <a:close/>
                  <a:moveTo>
                    <a:pt x="970598" y="541020"/>
                  </a:moveTo>
                  <a:cubicBezTo>
                    <a:pt x="982028" y="570547"/>
                    <a:pt x="994410" y="601028"/>
                    <a:pt x="1005840" y="630555"/>
                  </a:cubicBezTo>
                  <a:cubicBezTo>
                    <a:pt x="1047750" y="614363"/>
                    <a:pt x="1089660" y="598170"/>
                    <a:pt x="1130618" y="581025"/>
                  </a:cubicBezTo>
                  <a:cubicBezTo>
                    <a:pt x="1119188" y="551497"/>
                    <a:pt x="1106805" y="521017"/>
                    <a:pt x="1095375" y="491490"/>
                  </a:cubicBezTo>
                  <a:cubicBezTo>
                    <a:pt x="1054418" y="508635"/>
                    <a:pt x="1012508" y="524828"/>
                    <a:pt x="970598" y="541020"/>
                  </a:cubicBezTo>
                  <a:lnTo>
                    <a:pt x="970598" y="541020"/>
                  </a:lnTo>
                  <a:close/>
                  <a:moveTo>
                    <a:pt x="1154430" y="469583"/>
                  </a:moveTo>
                  <a:cubicBezTo>
                    <a:pt x="1165860" y="499110"/>
                    <a:pt x="1178243" y="529590"/>
                    <a:pt x="1189673" y="559118"/>
                  </a:cubicBezTo>
                  <a:cubicBezTo>
                    <a:pt x="1231583" y="542925"/>
                    <a:pt x="1273493" y="526733"/>
                    <a:pt x="1314450" y="509588"/>
                  </a:cubicBezTo>
                  <a:cubicBezTo>
                    <a:pt x="1303020" y="480060"/>
                    <a:pt x="1290638" y="449580"/>
                    <a:pt x="1279208" y="420053"/>
                  </a:cubicBezTo>
                  <a:cubicBezTo>
                    <a:pt x="1238250" y="436245"/>
                    <a:pt x="1196340" y="453390"/>
                    <a:pt x="1154430" y="469583"/>
                  </a:cubicBezTo>
                  <a:lnTo>
                    <a:pt x="1154430" y="469583"/>
                  </a:lnTo>
                  <a:close/>
                  <a:moveTo>
                    <a:pt x="1338263" y="397192"/>
                  </a:moveTo>
                  <a:cubicBezTo>
                    <a:pt x="1349693" y="426720"/>
                    <a:pt x="1362075" y="457200"/>
                    <a:pt x="1373505" y="486728"/>
                  </a:cubicBezTo>
                  <a:cubicBezTo>
                    <a:pt x="1415415" y="470535"/>
                    <a:pt x="1457325" y="454342"/>
                    <a:pt x="1498283" y="437197"/>
                  </a:cubicBezTo>
                  <a:cubicBezTo>
                    <a:pt x="1486853" y="407670"/>
                    <a:pt x="1474470" y="377190"/>
                    <a:pt x="1463040" y="347663"/>
                  </a:cubicBezTo>
                  <a:cubicBezTo>
                    <a:pt x="1422083" y="364808"/>
                    <a:pt x="1380173" y="381000"/>
                    <a:pt x="1338263" y="397192"/>
                  </a:cubicBezTo>
                  <a:lnTo>
                    <a:pt x="1338263" y="397192"/>
                  </a:lnTo>
                  <a:close/>
                  <a:moveTo>
                    <a:pt x="1522095" y="324803"/>
                  </a:moveTo>
                  <a:cubicBezTo>
                    <a:pt x="1533525" y="354330"/>
                    <a:pt x="1545908" y="384810"/>
                    <a:pt x="1557338" y="414338"/>
                  </a:cubicBezTo>
                  <a:cubicBezTo>
                    <a:pt x="1599248" y="398145"/>
                    <a:pt x="1641158" y="381953"/>
                    <a:pt x="1682115" y="364808"/>
                  </a:cubicBezTo>
                  <a:cubicBezTo>
                    <a:pt x="1670685" y="335280"/>
                    <a:pt x="1658303" y="304800"/>
                    <a:pt x="1646873" y="275272"/>
                  </a:cubicBezTo>
                  <a:cubicBezTo>
                    <a:pt x="1605915" y="292417"/>
                    <a:pt x="1564005" y="308610"/>
                    <a:pt x="1522095" y="324803"/>
                  </a:cubicBezTo>
                  <a:lnTo>
                    <a:pt x="1522095" y="324803"/>
                  </a:lnTo>
                  <a:close/>
                  <a:moveTo>
                    <a:pt x="1705928" y="253365"/>
                  </a:moveTo>
                  <a:cubicBezTo>
                    <a:pt x="1717358" y="282892"/>
                    <a:pt x="1729740" y="313372"/>
                    <a:pt x="1741170" y="342900"/>
                  </a:cubicBezTo>
                  <a:cubicBezTo>
                    <a:pt x="1783080" y="326708"/>
                    <a:pt x="1824990" y="310515"/>
                    <a:pt x="1865948" y="293370"/>
                  </a:cubicBezTo>
                  <a:cubicBezTo>
                    <a:pt x="1854518" y="263842"/>
                    <a:pt x="1842135" y="233363"/>
                    <a:pt x="1830705" y="203835"/>
                  </a:cubicBezTo>
                  <a:cubicBezTo>
                    <a:pt x="1789748" y="220028"/>
                    <a:pt x="1747838" y="236220"/>
                    <a:pt x="1705928" y="253365"/>
                  </a:cubicBezTo>
                  <a:lnTo>
                    <a:pt x="1705928" y="253365"/>
                  </a:lnTo>
                  <a:close/>
                  <a:moveTo>
                    <a:pt x="51435" y="902018"/>
                  </a:moveTo>
                  <a:cubicBezTo>
                    <a:pt x="62865" y="931545"/>
                    <a:pt x="75248" y="962025"/>
                    <a:pt x="86678" y="991553"/>
                  </a:cubicBezTo>
                  <a:cubicBezTo>
                    <a:pt x="128588" y="975360"/>
                    <a:pt x="170498" y="959168"/>
                    <a:pt x="211455" y="942022"/>
                  </a:cubicBezTo>
                  <a:cubicBezTo>
                    <a:pt x="200025" y="912495"/>
                    <a:pt x="187643" y="882015"/>
                    <a:pt x="176213" y="852488"/>
                  </a:cubicBezTo>
                  <a:cubicBezTo>
                    <a:pt x="134303" y="869632"/>
                    <a:pt x="93345" y="885825"/>
                    <a:pt x="51435" y="902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 name="Google Shape;307;p10"/>
          <p:cNvGrpSpPr/>
          <p:nvPr/>
        </p:nvGrpSpPr>
        <p:grpSpPr>
          <a:xfrm>
            <a:off x="6599844" y="1289296"/>
            <a:ext cx="2643943" cy="2914737"/>
            <a:chOff x="8389361" y="2098975"/>
            <a:chExt cx="4068231" cy="3362640"/>
          </a:xfrm>
        </p:grpSpPr>
        <p:sp>
          <p:nvSpPr>
            <p:cNvPr id="308" name="Google Shape;308;p10"/>
            <p:cNvSpPr/>
            <p:nvPr/>
          </p:nvSpPr>
          <p:spPr>
            <a:xfrm rot="530005">
              <a:off x="8760870" y="2350958"/>
              <a:ext cx="3500308" cy="2828460"/>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309;p10"/>
            <p:cNvGrpSpPr/>
            <p:nvPr/>
          </p:nvGrpSpPr>
          <p:grpSpPr>
            <a:xfrm rot="531790">
              <a:off x="8586217" y="2382636"/>
              <a:ext cx="3497753" cy="2826395"/>
              <a:chOff x="6494351" y="3204355"/>
              <a:chExt cx="2337021" cy="1888454"/>
            </a:xfrm>
          </p:grpSpPr>
          <p:sp>
            <p:nvSpPr>
              <p:cNvPr id="310" name="Google Shape;310;p10"/>
              <p:cNvSpPr/>
              <p:nvPr/>
            </p:nvSpPr>
            <p:spPr>
              <a:xfrm>
                <a:off x="6494351" y="3204355"/>
                <a:ext cx="2337021" cy="1888454"/>
              </a:xfrm>
              <a:custGeom>
                <a:avLst/>
                <a:gdLst/>
                <a:ahLst/>
                <a:cxnLst/>
                <a:rect l="l" t="t" r="r" b="b"/>
                <a:pathLst>
                  <a:path w="2337021" h="1888454" extrusionOk="0">
                    <a:moveTo>
                      <a:pt x="426513" y="2712"/>
                    </a:moveTo>
                    <a:lnTo>
                      <a:pt x="2276268" y="487534"/>
                    </a:lnTo>
                    <a:cubicBezTo>
                      <a:pt x="2319131" y="498964"/>
                      <a:pt x="2345801" y="543732"/>
                      <a:pt x="2334371" y="586594"/>
                    </a:cubicBezTo>
                    <a:lnTo>
                      <a:pt x="2009568" y="1827701"/>
                    </a:lnTo>
                    <a:cubicBezTo>
                      <a:pt x="1998138" y="1870564"/>
                      <a:pt x="1953371" y="1897234"/>
                      <a:pt x="1910509" y="1885804"/>
                    </a:cubicBezTo>
                    <a:lnTo>
                      <a:pt x="60754" y="1400982"/>
                    </a:lnTo>
                    <a:cubicBezTo>
                      <a:pt x="17891" y="1389551"/>
                      <a:pt x="-8779" y="1344784"/>
                      <a:pt x="2651" y="1301922"/>
                    </a:cubicBezTo>
                    <a:lnTo>
                      <a:pt x="327454" y="60814"/>
                    </a:lnTo>
                    <a:cubicBezTo>
                      <a:pt x="338883" y="16999"/>
                      <a:pt x="382698" y="-8718"/>
                      <a:pt x="426513" y="27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0"/>
              <p:cNvSpPr/>
              <p:nvPr/>
            </p:nvSpPr>
            <p:spPr>
              <a:xfrm>
                <a:off x="6913244" y="3300412"/>
                <a:ext cx="1918128" cy="1791445"/>
              </a:xfrm>
              <a:custGeom>
                <a:avLst/>
                <a:gdLst/>
                <a:ahLst/>
                <a:cxnLst/>
                <a:rect l="l" t="t" r="r" b="b"/>
                <a:pathLst>
                  <a:path w="1918128" h="1791445" extrusionOk="0">
                    <a:moveTo>
                      <a:pt x="365760" y="0"/>
                    </a:moveTo>
                    <a:lnTo>
                      <a:pt x="1857375" y="390525"/>
                    </a:lnTo>
                    <a:cubicBezTo>
                      <a:pt x="1900238" y="401955"/>
                      <a:pt x="1926907" y="446722"/>
                      <a:pt x="1915478" y="489585"/>
                    </a:cubicBezTo>
                    <a:lnTo>
                      <a:pt x="1590675" y="1730693"/>
                    </a:lnTo>
                    <a:cubicBezTo>
                      <a:pt x="1579245" y="1773555"/>
                      <a:pt x="1534478" y="1800225"/>
                      <a:pt x="1491615" y="1788795"/>
                    </a:cubicBezTo>
                    <a:lnTo>
                      <a:pt x="0" y="1398270"/>
                    </a:lnTo>
                    <a:lnTo>
                      <a:pt x="3657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0"/>
              <p:cNvSpPr/>
              <p:nvPr/>
            </p:nvSpPr>
            <p:spPr>
              <a:xfrm>
                <a:off x="7026592" y="3425190"/>
                <a:ext cx="1707832" cy="1560194"/>
              </a:xfrm>
              <a:custGeom>
                <a:avLst/>
                <a:gdLst/>
                <a:ahLst/>
                <a:cxnLst/>
                <a:rect l="l" t="t" r="r" b="b"/>
                <a:pathLst>
                  <a:path w="1707832" h="1560194" extrusionOk="0">
                    <a:moveTo>
                      <a:pt x="294322" y="102870"/>
                    </a:moveTo>
                    <a:cubicBezTo>
                      <a:pt x="293370" y="105727"/>
                      <a:pt x="291465" y="106680"/>
                      <a:pt x="288607" y="106680"/>
                    </a:cubicBezTo>
                    <a:cubicBezTo>
                      <a:pt x="285750" y="105727"/>
                      <a:pt x="284797" y="103822"/>
                      <a:pt x="284797" y="100965"/>
                    </a:cubicBezTo>
                    <a:lnTo>
                      <a:pt x="310515" y="3810"/>
                    </a:lnTo>
                    <a:cubicBezTo>
                      <a:pt x="311467" y="952"/>
                      <a:pt x="313372" y="0"/>
                      <a:pt x="316230" y="0"/>
                    </a:cubicBezTo>
                    <a:lnTo>
                      <a:pt x="411480" y="24765"/>
                    </a:lnTo>
                    <a:cubicBezTo>
                      <a:pt x="414338" y="25717"/>
                      <a:pt x="415290" y="27622"/>
                      <a:pt x="415290" y="30480"/>
                    </a:cubicBezTo>
                    <a:cubicBezTo>
                      <a:pt x="414338" y="33338"/>
                      <a:pt x="412432" y="34290"/>
                      <a:pt x="409575" y="34290"/>
                    </a:cubicBezTo>
                    <a:lnTo>
                      <a:pt x="318135" y="10477"/>
                    </a:lnTo>
                    <a:lnTo>
                      <a:pt x="294322" y="102870"/>
                    </a:lnTo>
                    <a:lnTo>
                      <a:pt x="294322" y="102870"/>
                    </a:lnTo>
                    <a:close/>
                    <a:moveTo>
                      <a:pt x="1606868" y="347663"/>
                    </a:moveTo>
                    <a:cubicBezTo>
                      <a:pt x="1604010" y="346710"/>
                      <a:pt x="1603057" y="344805"/>
                      <a:pt x="1603057" y="341947"/>
                    </a:cubicBezTo>
                    <a:cubicBezTo>
                      <a:pt x="1604010" y="339090"/>
                      <a:pt x="1605915" y="338138"/>
                      <a:pt x="1608772" y="338138"/>
                    </a:cubicBezTo>
                    <a:lnTo>
                      <a:pt x="1704022" y="362902"/>
                    </a:lnTo>
                    <a:cubicBezTo>
                      <a:pt x="1706880" y="363855"/>
                      <a:pt x="1707832" y="365760"/>
                      <a:pt x="1707832" y="368617"/>
                    </a:cubicBezTo>
                    <a:lnTo>
                      <a:pt x="1682115" y="465772"/>
                    </a:lnTo>
                    <a:cubicBezTo>
                      <a:pt x="1681163" y="468630"/>
                      <a:pt x="1679257" y="469582"/>
                      <a:pt x="1676400" y="469582"/>
                    </a:cubicBezTo>
                    <a:cubicBezTo>
                      <a:pt x="1673543" y="468630"/>
                      <a:pt x="1672590" y="466725"/>
                      <a:pt x="1672590" y="463867"/>
                    </a:cubicBezTo>
                    <a:lnTo>
                      <a:pt x="1696402" y="371475"/>
                    </a:lnTo>
                    <a:lnTo>
                      <a:pt x="1606868" y="347663"/>
                    </a:lnTo>
                    <a:lnTo>
                      <a:pt x="1606868" y="347663"/>
                    </a:lnTo>
                    <a:close/>
                    <a:moveTo>
                      <a:pt x="1413510" y="1457325"/>
                    </a:moveTo>
                    <a:cubicBezTo>
                      <a:pt x="1414463" y="1454467"/>
                      <a:pt x="1416368" y="1453515"/>
                      <a:pt x="1419225" y="1453515"/>
                    </a:cubicBezTo>
                    <a:cubicBezTo>
                      <a:pt x="1422082" y="1454467"/>
                      <a:pt x="1423035" y="1456373"/>
                      <a:pt x="1423035" y="1459230"/>
                    </a:cubicBezTo>
                    <a:lnTo>
                      <a:pt x="1397318" y="1556385"/>
                    </a:lnTo>
                    <a:cubicBezTo>
                      <a:pt x="1396365" y="1559242"/>
                      <a:pt x="1394460" y="1560195"/>
                      <a:pt x="1391602" y="1560195"/>
                    </a:cubicBezTo>
                    <a:lnTo>
                      <a:pt x="1296352" y="1535430"/>
                    </a:lnTo>
                    <a:cubicBezTo>
                      <a:pt x="1293495" y="1534478"/>
                      <a:pt x="1292543" y="1532573"/>
                      <a:pt x="1292543" y="1529715"/>
                    </a:cubicBezTo>
                    <a:cubicBezTo>
                      <a:pt x="1293495" y="1526857"/>
                      <a:pt x="1295400" y="1525905"/>
                      <a:pt x="1298257" y="1525905"/>
                    </a:cubicBezTo>
                    <a:lnTo>
                      <a:pt x="1389697" y="1549717"/>
                    </a:lnTo>
                    <a:lnTo>
                      <a:pt x="1413510" y="1457325"/>
                    </a:lnTo>
                    <a:lnTo>
                      <a:pt x="1413510" y="1457325"/>
                    </a:lnTo>
                    <a:close/>
                    <a:moveTo>
                      <a:pt x="100965" y="1212532"/>
                    </a:moveTo>
                    <a:cubicBezTo>
                      <a:pt x="103822" y="1213485"/>
                      <a:pt x="104775" y="1215390"/>
                      <a:pt x="104775" y="1218248"/>
                    </a:cubicBezTo>
                    <a:cubicBezTo>
                      <a:pt x="103822" y="1221105"/>
                      <a:pt x="101917" y="1222057"/>
                      <a:pt x="99060" y="1222057"/>
                    </a:cubicBezTo>
                    <a:lnTo>
                      <a:pt x="3810" y="1197292"/>
                    </a:lnTo>
                    <a:cubicBezTo>
                      <a:pt x="952" y="1196340"/>
                      <a:pt x="0" y="1194435"/>
                      <a:pt x="0" y="1191578"/>
                    </a:cubicBezTo>
                    <a:lnTo>
                      <a:pt x="25717" y="1094423"/>
                    </a:lnTo>
                    <a:cubicBezTo>
                      <a:pt x="26670" y="1091565"/>
                      <a:pt x="28575" y="1090613"/>
                      <a:pt x="31432" y="1090613"/>
                    </a:cubicBezTo>
                    <a:cubicBezTo>
                      <a:pt x="34290" y="1091565"/>
                      <a:pt x="35242" y="1093470"/>
                      <a:pt x="35242" y="1096328"/>
                    </a:cubicBezTo>
                    <a:lnTo>
                      <a:pt x="11430" y="1188720"/>
                    </a:lnTo>
                    <a:lnTo>
                      <a:pt x="100965" y="12125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0"/>
              <p:cNvSpPr/>
              <p:nvPr/>
            </p:nvSpPr>
            <p:spPr>
              <a:xfrm>
                <a:off x="6722322" y="3787669"/>
                <a:ext cx="309455" cy="309455"/>
              </a:xfrm>
              <a:custGeom>
                <a:avLst/>
                <a:gdLst/>
                <a:ahLst/>
                <a:cxnLst/>
                <a:rect l="l" t="t" r="r" b="b"/>
                <a:pathLst>
                  <a:path w="309455" h="309455" extrusionOk="0">
                    <a:moveTo>
                      <a:pt x="193780" y="5185"/>
                    </a:moveTo>
                    <a:cubicBezTo>
                      <a:pt x="276648" y="27093"/>
                      <a:pt x="326178" y="110913"/>
                      <a:pt x="304270" y="193780"/>
                    </a:cubicBezTo>
                    <a:cubicBezTo>
                      <a:pt x="282363" y="276648"/>
                      <a:pt x="198543" y="326178"/>
                      <a:pt x="115675" y="304270"/>
                    </a:cubicBezTo>
                    <a:cubicBezTo>
                      <a:pt x="32808" y="282363"/>
                      <a:pt x="-16722" y="198543"/>
                      <a:pt x="5185" y="115675"/>
                    </a:cubicBezTo>
                    <a:cubicBezTo>
                      <a:pt x="27093" y="32808"/>
                      <a:pt x="111865" y="-16722"/>
                      <a:pt x="193780" y="51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0"/>
              <p:cNvSpPr/>
              <p:nvPr/>
            </p:nvSpPr>
            <p:spPr>
              <a:xfrm>
                <a:off x="6794396" y="3858791"/>
                <a:ext cx="167212" cy="167212"/>
              </a:xfrm>
              <a:custGeom>
                <a:avLst/>
                <a:gdLst/>
                <a:ahLst/>
                <a:cxnLst/>
                <a:rect l="l" t="t" r="r" b="b"/>
                <a:pathLst>
                  <a:path w="167212" h="167212" extrusionOk="0">
                    <a:moveTo>
                      <a:pt x="104561" y="2644"/>
                    </a:moveTo>
                    <a:cubicBezTo>
                      <a:pt x="149329" y="14074"/>
                      <a:pt x="175998" y="59794"/>
                      <a:pt x="164569" y="104561"/>
                    </a:cubicBezTo>
                    <a:cubicBezTo>
                      <a:pt x="153139" y="149329"/>
                      <a:pt x="107419" y="175999"/>
                      <a:pt x="62651" y="164569"/>
                    </a:cubicBezTo>
                    <a:cubicBezTo>
                      <a:pt x="17884" y="153139"/>
                      <a:pt x="-8786" y="107419"/>
                      <a:pt x="2644" y="62651"/>
                    </a:cubicBezTo>
                    <a:cubicBezTo>
                      <a:pt x="14073" y="17884"/>
                      <a:pt x="59794" y="-8786"/>
                      <a:pt x="104561" y="26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0"/>
              <p:cNvSpPr/>
              <p:nvPr/>
            </p:nvSpPr>
            <p:spPr>
              <a:xfrm>
                <a:off x="6610223" y="3390773"/>
                <a:ext cx="535559" cy="1103249"/>
              </a:xfrm>
              <a:custGeom>
                <a:avLst/>
                <a:gdLst/>
                <a:ahLst/>
                <a:cxnLst/>
                <a:rect l="l" t="t" r="r" b="b"/>
                <a:pathLst>
                  <a:path w="535559" h="1103249" extrusionOk="0">
                    <a:moveTo>
                      <a:pt x="271590" y="109664"/>
                    </a:moveTo>
                    <a:cubicBezTo>
                      <a:pt x="341122" y="127762"/>
                      <a:pt x="410655" y="145860"/>
                      <a:pt x="480187" y="163957"/>
                    </a:cubicBezTo>
                    <a:cubicBezTo>
                      <a:pt x="499237" y="168719"/>
                      <a:pt x="510667" y="188722"/>
                      <a:pt x="505905" y="207772"/>
                    </a:cubicBezTo>
                    <a:lnTo>
                      <a:pt x="505905" y="207772"/>
                    </a:lnTo>
                    <a:cubicBezTo>
                      <a:pt x="501142" y="226822"/>
                      <a:pt x="481140" y="238252"/>
                      <a:pt x="463042" y="233489"/>
                    </a:cubicBezTo>
                    <a:cubicBezTo>
                      <a:pt x="393509" y="215392"/>
                      <a:pt x="323977" y="197294"/>
                      <a:pt x="254445" y="179197"/>
                    </a:cubicBezTo>
                    <a:cubicBezTo>
                      <a:pt x="235395" y="174435"/>
                      <a:pt x="223965" y="154432"/>
                      <a:pt x="228727" y="136335"/>
                    </a:cubicBezTo>
                    <a:lnTo>
                      <a:pt x="228727" y="136335"/>
                    </a:lnTo>
                    <a:cubicBezTo>
                      <a:pt x="233490" y="116332"/>
                      <a:pt x="252540" y="104902"/>
                      <a:pt x="271590" y="109664"/>
                    </a:cubicBezTo>
                    <a:lnTo>
                      <a:pt x="271590" y="109664"/>
                    </a:lnTo>
                    <a:close/>
                    <a:moveTo>
                      <a:pt x="72517" y="870712"/>
                    </a:moveTo>
                    <a:cubicBezTo>
                      <a:pt x="142049" y="888809"/>
                      <a:pt x="211582" y="906907"/>
                      <a:pt x="281115" y="925005"/>
                    </a:cubicBezTo>
                    <a:cubicBezTo>
                      <a:pt x="300165" y="929767"/>
                      <a:pt x="311595" y="949770"/>
                      <a:pt x="306832" y="967867"/>
                    </a:cubicBezTo>
                    <a:lnTo>
                      <a:pt x="306832" y="967867"/>
                    </a:lnTo>
                    <a:cubicBezTo>
                      <a:pt x="302070" y="986917"/>
                      <a:pt x="282067" y="998347"/>
                      <a:pt x="263970" y="993584"/>
                    </a:cubicBezTo>
                    <a:cubicBezTo>
                      <a:pt x="194437" y="975487"/>
                      <a:pt x="124905" y="957390"/>
                      <a:pt x="55372" y="939292"/>
                    </a:cubicBezTo>
                    <a:cubicBezTo>
                      <a:pt x="36322" y="934530"/>
                      <a:pt x="24892" y="914527"/>
                      <a:pt x="29655" y="896430"/>
                    </a:cubicBezTo>
                    <a:lnTo>
                      <a:pt x="29655" y="896430"/>
                    </a:lnTo>
                    <a:cubicBezTo>
                      <a:pt x="33464" y="876427"/>
                      <a:pt x="53467" y="864997"/>
                      <a:pt x="72517" y="870712"/>
                    </a:cubicBezTo>
                    <a:lnTo>
                      <a:pt x="72517" y="870712"/>
                    </a:lnTo>
                    <a:close/>
                    <a:moveTo>
                      <a:pt x="43942" y="978345"/>
                    </a:moveTo>
                    <a:cubicBezTo>
                      <a:pt x="24892" y="973582"/>
                      <a:pt x="5842" y="985012"/>
                      <a:pt x="1080" y="1004062"/>
                    </a:cubicBezTo>
                    <a:lnTo>
                      <a:pt x="1080" y="1004062"/>
                    </a:lnTo>
                    <a:cubicBezTo>
                      <a:pt x="-3683" y="1023112"/>
                      <a:pt x="7747" y="1042162"/>
                      <a:pt x="26797" y="1047877"/>
                    </a:cubicBezTo>
                    <a:lnTo>
                      <a:pt x="235395" y="1102170"/>
                    </a:lnTo>
                    <a:cubicBezTo>
                      <a:pt x="254445" y="1106932"/>
                      <a:pt x="273495" y="1095502"/>
                      <a:pt x="278257" y="1076452"/>
                    </a:cubicBezTo>
                    <a:lnTo>
                      <a:pt x="278257" y="1076452"/>
                    </a:lnTo>
                    <a:cubicBezTo>
                      <a:pt x="283020" y="1057402"/>
                      <a:pt x="271590" y="1038352"/>
                      <a:pt x="252540" y="1032637"/>
                    </a:cubicBezTo>
                    <a:lnTo>
                      <a:pt x="43942" y="978345"/>
                    </a:lnTo>
                    <a:lnTo>
                      <a:pt x="43942" y="978345"/>
                    </a:lnTo>
                    <a:close/>
                    <a:moveTo>
                      <a:pt x="101092" y="762127"/>
                    </a:moveTo>
                    <a:cubicBezTo>
                      <a:pt x="82042" y="757365"/>
                      <a:pt x="62992" y="768795"/>
                      <a:pt x="58230" y="787845"/>
                    </a:cubicBezTo>
                    <a:lnTo>
                      <a:pt x="58230" y="787845"/>
                    </a:lnTo>
                    <a:cubicBezTo>
                      <a:pt x="53467" y="806895"/>
                      <a:pt x="64897" y="825945"/>
                      <a:pt x="83947" y="831659"/>
                    </a:cubicBezTo>
                    <a:lnTo>
                      <a:pt x="292545" y="885952"/>
                    </a:lnTo>
                    <a:cubicBezTo>
                      <a:pt x="311595" y="890715"/>
                      <a:pt x="330645" y="879284"/>
                      <a:pt x="336359" y="860234"/>
                    </a:cubicBezTo>
                    <a:lnTo>
                      <a:pt x="336359" y="860234"/>
                    </a:lnTo>
                    <a:cubicBezTo>
                      <a:pt x="341122" y="841184"/>
                      <a:pt x="329692" y="822134"/>
                      <a:pt x="310642" y="817372"/>
                    </a:cubicBezTo>
                    <a:lnTo>
                      <a:pt x="101092" y="762127"/>
                    </a:lnTo>
                    <a:lnTo>
                      <a:pt x="101092" y="762127"/>
                    </a:lnTo>
                    <a:close/>
                    <a:moveTo>
                      <a:pt x="243015" y="218249"/>
                    </a:moveTo>
                    <a:cubicBezTo>
                      <a:pt x="223965" y="213487"/>
                      <a:pt x="204915" y="224917"/>
                      <a:pt x="199199" y="243967"/>
                    </a:cubicBezTo>
                    <a:lnTo>
                      <a:pt x="199199" y="243967"/>
                    </a:lnTo>
                    <a:cubicBezTo>
                      <a:pt x="194437" y="263017"/>
                      <a:pt x="205867" y="282067"/>
                      <a:pt x="224917" y="286830"/>
                    </a:cubicBezTo>
                    <a:lnTo>
                      <a:pt x="433515" y="341122"/>
                    </a:lnTo>
                    <a:cubicBezTo>
                      <a:pt x="452565" y="345885"/>
                      <a:pt x="471615" y="334455"/>
                      <a:pt x="476377" y="315405"/>
                    </a:cubicBezTo>
                    <a:lnTo>
                      <a:pt x="476377" y="315405"/>
                    </a:lnTo>
                    <a:cubicBezTo>
                      <a:pt x="481140" y="296355"/>
                      <a:pt x="469709" y="277305"/>
                      <a:pt x="450659" y="272542"/>
                    </a:cubicBezTo>
                    <a:lnTo>
                      <a:pt x="243015" y="218249"/>
                    </a:lnTo>
                    <a:lnTo>
                      <a:pt x="243015" y="218249"/>
                    </a:lnTo>
                    <a:close/>
                    <a:moveTo>
                      <a:pt x="300165" y="1080"/>
                    </a:moveTo>
                    <a:cubicBezTo>
                      <a:pt x="281115" y="-3683"/>
                      <a:pt x="262065" y="7747"/>
                      <a:pt x="257302" y="26797"/>
                    </a:cubicBezTo>
                    <a:lnTo>
                      <a:pt x="257302" y="26797"/>
                    </a:lnTo>
                    <a:cubicBezTo>
                      <a:pt x="252540" y="45847"/>
                      <a:pt x="263970" y="64897"/>
                      <a:pt x="283020" y="69660"/>
                    </a:cubicBezTo>
                    <a:lnTo>
                      <a:pt x="491617" y="123952"/>
                    </a:lnTo>
                    <a:cubicBezTo>
                      <a:pt x="510667" y="128714"/>
                      <a:pt x="529717" y="117285"/>
                      <a:pt x="534480" y="98235"/>
                    </a:cubicBezTo>
                    <a:lnTo>
                      <a:pt x="534480" y="98235"/>
                    </a:lnTo>
                    <a:cubicBezTo>
                      <a:pt x="539242" y="79185"/>
                      <a:pt x="527812" y="60135"/>
                      <a:pt x="508762" y="55372"/>
                    </a:cubicBezTo>
                    <a:lnTo>
                      <a:pt x="300165" y="10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 name="Google Shape;316;p10"/>
          <p:cNvGrpSpPr/>
          <p:nvPr/>
        </p:nvGrpSpPr>
        <p:grpSpPr>
          <a:xfrm>
            <a:off x="2228007" y="677718"/>
            <a:ext cx="459777" cy="633945"/>
            <a:chOff x="3426491" y="5931793"/>
            <a:chExt cx="814775" cy="842265"/>
          </a:xfrm>
        </p:grpSpPr>
        <p:sp>
          <p:nvSpPr>
            <p:cNvPr id="317" name="Google Shape;317;p10"/>
            <p:cNvSpPr/>
            <p:nvPr/>
          </p:nvSpPr>
          <p:spPr>
            <a:xfrm>
              <a:off x="3538472" y="593179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0"/>
            <p:cNvSpPr/>
            <p:nvPr/>
          </p:nvSpPr>
          <p:spPr>
            <a:xfrm>
              <a:off x="3426491" y="5977703"/>
              <a:ext cx="702794" cy="796355"/>
            </a:xfrm>
            <a:custGeom>
              <a:avLst/>
              <a:gdLst/>
              <a:ahLst/>
              <a:cxnLst/>
              <a:rect l="l" t="t" r="r" b="b"/>
              <a:pathLst>
                <a:path w="408008" h="462325" extrusionOk="0">
                  <a:moveTo>
                    <a:pt x="312113" y="17326"/>
                  </a:moveTo>
                  <a:cubicBezTo>
                    <a:pt x="407363" y="65904"/>
                    <a:pt x="436890" y="200206"/>
                    <a:pt x="376883" y="318316"/>
                  </a:cubicBezTo>
                  <a:cubicBezTo>
                    <a:pt x="316875" y="436426"/>
                    <a:pt x="191145" y="493576"/>
                    <a:pt x="95895" y="444999"/>
                  </a:cubicBezTo>
                  <a:cubicBezTo>
                    <a:pt x="645" y="396421"/>
                    <a:pt x="-28882" y="262119"/>
                    <a:pt x="31125" y="144009"/>
                  </a:cubicBezTo>
                  <a:cubicBezTo>
                    <a:pt x="90180" y="25899"/>
                    <a:pt x="215910" y="-31251"/>
                    <a:pt x="312113" y="17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 name="Google Shape;319;p10"/>
          <p:cNvGrpSpPr/>
          <p:nvPr/>
        </p:nvGrpSpPr>
        <p:grpSpPr>
          <a:xfrm rot="2877916">
            <a:off x="7706327" y="5009859"/>
            <a:ext cx="414968" cy="704682"/>
            <a:chOff x="6286819" y="3044637"/>
            <a:chExt cx="551300" cy="1248275"/>
          </a:xfrm>
        </p:grpSpPr>
        <p:sp>
          <p:nvSpPr>
            <p:cNvPr id="320" name="Google Shape;320;p10"/>
            <p:cNvSpPr/>
            <p:nvPr/>
          </p:nvSpPr>
          <p:spPr>
            <a:xfrm>
              <a:off x="6319036" y="3044637"/>
              <a:ext cx="519083" cy="1215167"/>
            </a:xfrm>
            <a:custGeom>
              <a:avLst/>
              <a:gdLst/>
              <a:ahLst/>
              <a:cxnLst/>
              <a:rect l="l" t="t" r="r" b="b"/>
              <a:pathLst>
                <a:path w="519083" h="1215167" extrusionOk="0">
                  <a:moveTo>
                    <a:pt x="11490" y="0"/>
                  </a:moveTo>
                  <a:lnTo>
                    <a:pt x="47820" y="70316"/>
                  </a:lnTo>
                  <a:lnTo>
                    <a:pt x="59088" y="65654"/>
                  </a:lnTo>
                  <a:lnTo>
                    <a:pt x="163692" y="225829"/>
                  </a:lnTo>
                  <a:lnTo>
                    <a:pt x="163985" y="225711"/>
                  </a:lnTo>
                  <a:lnTo>
                    <a:pt x="519083" y="1105440"/>
                  </a:lnTo>
                  <a:lnTo>
                    <a:pt x="507382" y="1110163"/>
                  </a:lnTo>
                  <a:lnTo>
                    <a:pt x="515051" y="1136787"/>
                  </a:lnTo>
                  <a:cubicBezTo>
                    <a:pt x="521437" y="1174179"/>
                    <a:pt x="513744" y="1205570"/>
                    <a:pt x="494048" y="1212956"/>
                  </a:cubicBezTo>
                  <a:cubicBezTo>
                    <a:pt x="480917" y="1218700"/>
                    <a:pt x="464503" y="1212956"/>
                    <a:pt x="448705" y="1199210"/>
                  </a:cubicBezTo>
                  <a:lnTo>
                    <a:pt x="414056" y="1147834"/>
                  </a:lnTo>
                  <a:lnTo>
                    <a:pt x="401888" y="1152746"/>
                  </a:lnTo>
                  <a:lnTo>
                    <a:pt x="47051" y="273665"/>
                  </a:lnTo>
                  <a:lnTo>
                    <a:pt x="45958" y="274105"/>
                  </a:lnTo>
                  <a:lnTo>
                    <a:pt x="11490" y="85350"/>
                  </a:lnTo>
                  <a:lnTo>
                    <a:pt x="22212" y="80913"/>
                  </a:lnTo>
                  <a:lnTo>
                    <a:pt x="0" y="49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 name="Google Shape;321;p10"/>
            <p:cNvGrpSpPr/>
            <p:nvPr/>
          </p:nvGrpSpPr>
          <p:grpSpPr>
            <a:xfrm>
              <a:off x="6286819" y="3077746"/>
              <a:ext cx="519766" cy="1215166"/>
              <a:chOff x="6072187" y="3225165"/>
              <a:chExt cx="301629" cy="705180"/>
            </a:xfrm>
          </p:grpSpPr>
          <p:sp>
            <p:nvSpPr>
              <p:cNvPr id="322" name="Google Shape;322;p10"/>
              <p:cNvSpPr/>
              <p:nvPr/>
            </p:nvSpPr>
            <p:spPr>
              <a:xfrm>
                <a:off x="6300658" y="3817288"/>
                <a:ext cx="71695" cy="113057"/>
              </a:xfrm>
              <a:custGeom>
                <a:avLst/>
                <a:gdLst/>
                <a:ahLst/>
                <a:cxnLst/>
                <a:rect l="l" t="t" r="r" b="b"/>
                <a:pathLst>
                  <a:path w="71695" h="113057" extrusionOk="0">
                    <a:moveTo>
                      <a:pt x="13464" y="1284"/>
                    </a:moveTo>
                    <a:cubicBezTo>
                      <a:pt x="28704" y="-5384"/>
                      <a:pt x="51564" y="14619"/>
                      <a:pt x="63947" y="45099"/>
                    </a:cubicBezTo>
                    <a:cubicBezTo>
                      <a:pt x="76329" y="75579"/>
                      <a:pt x="73472" y="106059"/>
                      <a:pt x="58232" y="111774"/>
                    </a:cubicBezTo>
                    <a:cubicBezTo>
                      <a:pt x="42992" y="118441"/>
                      <a:pt x="20132" y="98439"/>
                      <a:pt x="7749" y="67959"/>
                    </a:cubicBezTo>
                    <a:cubicBezTo>
                      <a:pt x="-4633" y="37479"/>
                      <a:pt x="-1776" y="7951"/>
                      <a:pt x="13464" y="12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0"/>
              <p:cNvSpPr/>
              <p:nvPr/>
            </p:nvSpPr>
            <p:spPr>
              <a:xfrm rot="-1320846">
                <a:off x="6199891" y="3349771"/>
                <a:ext cx="73373" cy="550784"/>
              </a:xfrm>
              <a:custGeom>
                <a:avLst/>
                <a:gdLst/>
                <a:ahLst/>
                <a:cxnLst/>
                <a:rect l="l" t="t" r="r" b="b"/>
                <a:pathLst>
                  <a:path w="73341" h="550541" extrusionOk="0">
                    <a:moveTo>
                      <a:pt x="0" y="0"/>
                    </a:moveTo>
                    <a:lnTo>
                      <a:pt x="73342" y="0"/>
                    </a:lnTo>
                    <a:lnTo>
                      <a:pt x="73342" y="550541"/>
                    </a:lnTo>
                    <a:lnTo>
                      <a:pt x="0" y="5505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0"/>
              <p:cNvSpPr/>
              <p:nvPr/>
            </p:nvSpPr>
            <p:spPr>
              <a:xfrm>
                <a:off x="6072187" y="3225165"/>
                <a:ext cx="36194" cy="64769"/>
              </a:xfrm>
              <a:custGeom>
                <a:avLst/>
                <a:gdLst/>
                <a:ahLst/>
                <a:cxnLst/>
                <a:rect l="l" t="t" r="r" b="b"/>
                <a:pathLst>
                  <a:path w="36194" h="64769" extrusionOk="0">
                    <a:moveTo>
                      <a:pt x="18097" y="64770"/>
                    </a:moveTo>
                    <a:lnTo>
                      <a:pt x="36195" y="57150"/>
                    </a:lnTo>
                    <a:lnTo>
                      <a:pt x="6668" y="0"/>
                    </a:lnTo>
                    <a:lnTo>
                      <a:pt x="0" y="285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0"/>
              <p:cNvSpPr/>
              <p:nvPr/>
            </p:nvSpPr>
            <p:spPr>
              <a:xfrm>
                <a:off x="6078855" y="3263265"/>
                <a:ext cx="88582" cy="120967"/>
              </a:xfrm>
              <a:custGeom>
                <a:avLst/>
                <a:gdLst/>
                <a:ahLst/>
                <a:cxnLst/>
                <a:rect l="l" t="t" r="r" b="b"/>
                <a:pathLst>
                  <a:path w="88582" h="120967" extrusionOk="0">
                    <a:moveTo>
                      <a:pt x="20002" y="120967"/>
                    </a:moveTo>
                    <a:lnTo>
                      <a:pt x="88582" y="93345"/>
                    </a:lnTo>
                    <a:lnTo>
                      <a:pt x="27622" y="0"/>
                    </a:lnTo>
                    <a:lnTo>
                      <a:pt x="0" y="1143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 name="Google Shape;326;p10"/>
          <p:cNvGrpSpPr/>
          <p:nvPr/>
        </p:nvGrpSpPr>
        <p:grpSpPr>
          <a:xfrm>
            <a:off x="288718" y="4743355"/>
            <a:ext cx="877656" cy="1066755"/>
            <a:chOff x="1731097" y="2015405"/>
            <a:chExt cx="1555300" cy="1417300"/>
          </a:xfrm>
        </p:grpSpPr>
        <p:sp>
          <p:nvSpPr>
            <p:cNvPr id="327" name="Google Shape;327;p10"/>
            <p:cNvSpPr/>
            <p:nvPr/>
          </p:nvSpPr>
          <p:spPr>
            <a:xfrm>
              <a:off x="1801240" y="2015405"/>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0"/>
            <p:cNvSpPr/>
            <p:nvPr/>
          </p:nvSpPr>
          <p:spPr>
            <a:xfrm>
              <a:off x="1731097" y="2042708"/>
              <a:ext cx="1485157" cy="1389997"/>
            </a:xfrm>
            <a:custGeom>
              <a:avLst/>
              <a:gdLst/>
              <a:ahLst/>
              <a:cxnLst/>
              <a:rect l="l" t="t" r="r" b="b"/>
              <a:pathLst>
                <a:path w="862210" h="806965" extrusionOk="0">
                  <a:moveTo>
                    <a:pt x="9148" y="273943"/>
                  </a:moveTo>
                  <a:lnTo>
                    <a:pt x="221555" y="14863"/>
                  </a:lnTo>
                  <a:cubicBezTo>
                    <a:pt x="235843" y="-2282"/>
                    <a:pt x="261560" y="-5140"/>
                    <a:pt x="278705" y="9148"/>
                  </a:cubicBezTo>
                  <a:lnTo>
                    <a:pt x="847348" y="475873"/>
                  </a:lnTo>
                  <a:cubicBezTo>
                    <a:pt x="864493" y="490160"/>
                    <a:pt x="867351" y="515878"/>
                    <a:pt x="853063" y="533023"/>
                  </a:cubicBezTo>
                  <a:lnTo>
                    <a:pt x="640655" y="792103"/>
                  </a:lnTo>
                  <a:cubicBezTo>
                    <a:pt x="626368" y="809248"/>
                    <a:pt x="600651" y="812106"/>
                    <a:pt x="583505" y="797818"/>
                  </a:cubicBezTo>
                  <a:lnTo>
                    <a:pt x="14863" y="331093"/>
                  </a:lnTo>
                  <a:cubicBezTo>
                    <a:pt x="-2282" y="316806"/>
                    <a:pt x="-5140" y="291088"/>
                    <a:pt x="9148" y="273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0"/>
            <p:cNvSpPr/>
            <p:nvPr/>
          </p:nvSpPr>
          <p:spPr>
            <a:xfrm>
              <a:off x="1770364" y="2080044"/>
              <a:ext cx="1405305" cy="1310435"/>
            </a:xfrm>
            <a:custGeom>
              <a:avLst/>
              <a:gdLst/>
              <a:ahLst/>
              <a:cxnLst/>
              <a:rect l="l" t="t" r="r" b="b"/>
              <a:pathLst>
                <a:path w="815852" h="760775" extrusionOk="0">
                  <a:moveTo>
                    <a:pt x="4459" y="266564"/>
                  </a:moveTo>
                  <a:lnTo>
                    <a:pt x="75896" y="178934"/>
                  </a:lnTo>
                  <a:lnTo>
                    <a:pt x="84469" y="185601"/>
                  </a:lnTo>
                  <a:cubicBezTo>
                    <a:pt x="93041" y="192269"/>
                    <a:pt x="105424" y="191316"/>
                    <a:pt x="112091" y="182744"/>
                  </a:cubicBezTo>
                  <a:lnTo>
                    <a:pt x="155906" y="128451"/>
                  </a:lnTo>
                  <a:cubicBezTo>
                    <a:pt x="162574" y="119879"/>
                    <a:pt x="161621" y="107497"/>
                    <a:pt x="153049" y="100829"/>
                  </a:cubicBezTo>
                  <a:lnTo>
                    <a:pt x="144476" y="94161"/>
                  </a:lnTo>
                  <a:lnTo>
                    <a:pt x="215914" y="6531"/>
                  </a:lnTo>
                  <a:cubicBezTo>
                    <a:pt x="222581" y="-1089"/>
                    <a:pt x="233059" y="-2041"/>
                    <a:pt x="240679" y="3674"/>
                  </a:cubicBezTo>
                  <a:lnTo>
                    <a:pt x="809321" y="470399"/>
                  </a:lnTo>
                  <a:cubicBezTo>
                    <a:pt x="816941" y="477066"/>
                    <a:pt x="817894" y="487544"/>
                    <a:pt x="812179" y="495164"/>
                  </a:cubicBezTo>
                  <a:lnTo>
                    <a:pt x="599771" y="754244"/>
                  </a:lnTo>
                  <a:cubicBezTo>
                    <a:pt x="593104" y="761864"/>
                    <a:pt x="582626" y="762816"/>
                    <a:pt x="575006" y="757102"/>
                  </a:cubicBezTo>
                  <a:lnTo>
                    <a:pt x="6364" y="290376"/>
                  </a:lnTo>
                  <a:cubicBezTo>
                    <a:pt x="-1256" y="285614"/>
                    <a:pt x="-2209" y="274184"/>
                    <a:pt x="4459" y="2665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0"/>
        <p:cNvGrpSpPr/>
        <p:nvPr/>
      </p:nvGrpSpPr>
      <p:grpSpPr>
        <a:xfrm>
          <a:off x="0" y="0"/>
          <a:ext cx="0" cy="0"/>
          <a:chOff x="0" y="0"/>
          <a:chExt cx="0" cy="0"/>
        </a:xfrm>
      </p:grpSpPr>
      <p:sp>
        <p:nvSpPr>
          <p:cNvPr id="331" name="Google Shape;331;p11"/>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000"/>
              <a:buNone/>
              <a:defRPr/>
            </a:lvl1pPr>
          </a:lstStyle>
          <a:p>
            <a:pPr lvl="0"/>
            <a:r>
              <a:rPr lang="en-US" smtClean="0"/>
              <a:t>Click to edit Master text styles</a:t>
            </a:r>
          </a:p>
        </p:txBody>
      </p:sp>
      <p:sp>
        <p:nvSpPr>
          <p:cNvPr id="332" name="Google Shape;332;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FCF119CD-A494-4404-920B-A8932F7DD1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Miriam Libre"/>
              <a:buNone/>
              <a:defRPr sz="3000">
                <a:solidFill>
                  <a:schemeClr val="dk1"/>
                </a:solidFill>
                <a:latin typeface="Miriam Libre"/>
                <a:ea typeface="Miriam Libre"/>
                <a:cs typeface="Miriam Libre"/>
                <a:sym typeface="Miriam Libre"/>
              </a:defRPr>
            </a:lvl1pPr>
            <a:lvl2pPr lvl="1">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2pPr>
            <a:lvl3pPr lvl="2">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3pPr>
            <a:lvl4pPr lvl="3">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4pPr>
            <a:lvl5pPr lvl="4">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5pPr>
            <a:lvl6pPr lvl="5">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6pPr>
            <a:lvl7pPr lvl="6">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7pPr>
            <a:lvl8pPr lvl="7">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8pPr>
            <a:lvl9pPr lvl="8">
              <a:spcBef>
                <a:spcPts val="0"/>
              </a:spcBef>
              <a:spcAft>
                <a:spcPts val="0"/>
              </a:spcAft>
              <a:buClr>
                <a:schemeClr val="dk1"/>
              </a:buClr>
              <a:buSzPts val="2800"/>
              <a:buFont typeface="Miriam Libre"/>
              <a:buNone/>
              <a:defRPr sz="2800">
                <a:solidFill>
                  <a:schemeClr val="dk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SzPts val="2000"/>
              <a:buFont typeface="Athiti"/>
              <a:buChar char="●"/>
              <a:defRPr sz="2000">
                <a:latin typeface="Athiti"/>
                <a:ea typeface="Athiti"/>
                <a:cs typeface="Athiti"/>
                <a:sym typeface="Athiti"/>
              </a:defRPr>
            </a:lvl1pPr>
            <a:lvl2pPr marL="914400" lvl="1" indent="-355600">
              <a:lnSpc>
                <a:spcPct val="115000"/>
              </a:lnSpc>
              <a:spcBef>
                <a:spcPts val="1600"/>
              </a:spcBef>
              <a:spcAft>
                <a:spcPts val="0"/>
              </a:spcAft>
              <a:buSzPts val="2000"/>
              <a:buFont typeface="Athiti"/>
              <a:buChar char="○"/>
              <a:defRPr sz="2000">
                <a:latin typeface="Athiti"/>
                <a:ea typeface="Athiti"/>
                <a:cs typeface="Athiti"/>
                <a:sym typeface="Athiti"/>
              </a:defRPr>
            </a:lvl2pPr>
            <a:lvl3pPr marL="1371600" lvl="2" indent="-355600">
              <a:lnSpc>
                <a:spcPct val="115000"/>
              </a:lnSpc>
              <a:spcBef>
                <a:spcPts val="1600"/>
              </a:spcBef>
              <a:spcAft>
                <a:spcPts val="0"/>
              </a:spcAft>
              <a:buSzPts val="2000"/>
              <a:buFont typeface="Athiti"/>
              <a:buChar char="■"/>
              <a:defRPr sz="2000">
                <a:latin typeface="Athiti"/>
                <a:ea typeface="Athiti"/>
                <a:cs typeface="Athiti"/>
                <a:sym typeface="Athiti"/>
              </a:defRPr>
            </a:lvl3pPr>
            <a:lvl4pPr marL="1828800" lvl="3" indent="-355600">
              <a:lnSpc>
                <a:spcPct val="115000"/>
              </a:lnSpc>
              <a:spcBef>
                <a:spcPts val="1600"/>
              </a:spcBef>
              <a:spcAft>
                <a:spcPts val="0"/>
              </a:spcAft>
              <a:buSzPts val="2000"/>
              <a:buFont typeface="Athiti"/>
              <a:buChar char="●"/>
              <a:defRPr sz="2000">
                <a:latin typeface="Athiti"/>
                <a:ea typeface="Athiti"/>
                <a:cs typeface="Athiti"/>
                <a:sym typeface="Athiti"/>
              </a:defRPr>
            </a:lvl4pPr>
            <a:lvl5pPr marL="2286000" lvl="4" indent="-355600">
              <a:lnSpc>
                <a:spcPct val="115000"/>
              </a:lnSpc>
              <a:spcBef>
                <a:spcPts val="1600"/>
              </a:spcBef>
              <a:spcAft>
                <a:spcPts val="0"/>
              </a:spcAft>
              <a:buSzPts val="2000"/>
              <a:buFont typeface="Athiti"/>
              <a:buChar char="○"/>
              <a:defRPr sz="2000">
                <a:latin typeface="Athiti"/>
                <a:ea typeface="Athiti"/>
                <a:cs typeface="Athiti"/>
                <a:sym typeface="Athiti"/>
              </a:defRPr>
            </a:lvl5pPr>
            <a:lvl6pPr marL="2743200" lvl="5" indent="-355600">
              <a:lnSpc>
                <a:spcPct val="115000"/>
              </a:lnSpc>
              <a:spcBef>
                <a:spcPts val="1600"/>
              </a:spcBef>
              <a:spcAft>
                <a:spcPts val="0"/>
              </a:spcAft>
              <a:buSzPts val="2000"/>
              <a:buFont typeface="Athiti"/>
              <a:buChar char="■"/>
              <a:defRPr sz="2000">
                <a:latin typeface="Athiti"/>
                <a:ea typeface="Athiti"/>
                <a:cs typeface="Athiti"/>
                <a:sym typeface="Athiti"/>
              </a:defRPr>
            </a:lvl6pPr>
            <a:lvl7pPr marL="3200400" lvl="6" indent="-355600">
              <a:lnSpc>
                <a:spcPct val="115000"/>
              </a:lnSpc>
              <a:spcBef>
                <a:spcPts val="1600"/>
              </a:spcBef>
              <a:spcAft>
                <a:spcPts val="0"/>
              </a:spcAft>
              <a:buSzPts val="2000"/>
              <a:buFont typeface="Athiti"/>
              <a:buChar char="●"/>
              <a:defRPr sz="2000">
                <a:latin typeface="Athiti"/>
                <a:ea typeface="Athiti"/>
                <a:cs typeface="Athiti"/>
                <a:sym typeface="Athiti"/>
              </a:defRPr>
            </a:lvl7pPr>
            <a:lvl8pPr marL="3657600" lvl="7" indent="-355600">
              <a:lnSpc>
                <a:spcPct val="115000"/>
              </a:lnSpc>
              <a:spcBef>
                <a:spcPts val="1600"/>
              </a:spcBef>
              <a:spcAft>
                <a:spcPts val="0"/>
              </a:spcAft>
              <a:buSzPts val="2000"/>
              <a:buFont typeface="Athiti"/>
              <a:buChar char="○"/>
              <a:defRPr sz="2000">
                <a:latin typeface="Athiti"/>
                <a:ea typeface="Athiti"/>
                <a:cs typeface="Athiti"/>
                <a:sym typeface="Athiti"/>
              </a:defRPr>
            </a:lvl8pPr>
            <a:lvl9pPr marL="4114800" lvl="8" indent="-355600">
              <a:lnSpc>
                <a:spcPct val="115000"/>
              </a:lnSpc>
              <a:spcBef>
                <a:spcPts val="1600"/>
              </a:spcBef>
              <a:spcAft>
                <a:spcPts val="1600"/>
              </a:spcAft>
              <a:buSzPts val="2000"/>
              <a:buFont typeface="Athiti"/>
              <a:buChar char="■"/>
              <a:defRPr sz="2000">
                <a:latin typeface="Athiti"/>
                <a:ea typeface="Athiti"/>
                <a:cs typeface="Athiti"/>
                <a:sym typeface="Athiti"/>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FCF119CD-A494-4404-920B-A8932F7DD1B6}" type="slidenum">
              <a:rPr lang="en-US" smtClean="0"/>
              <a:pPr/>
              <a:t>‹#›</a:t>
            </a:fld>
            <a:endParaRPr lang="en-US"/>
          </a:p>
        </p:txBody>
      </p:sp>
      <p:sp>
        <p:nvSpPr>
          <p:cNvPr id="9" name="Google Shape;9;p1"/>
          <p:cNvSpPr txBox="1"/>
          <p:nvPr/>
        </p:nvSpPr>
        <p:spPr>
          <a:xfrm rot="5400000">
            <a:off x="-942650" y="6397117"/>
            <a:ext cx="21064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lt1"/>
                </a:solidFill>
                <a:latin typeface="Barlow Condensed"/>
                <a:ea typeface="Barlow Condensed"/>
                <a:cs typeface="Barlow Condensed"/>
                <a:sym typeface="Barlow Condensed"/>
              </a:rPr>
              <a:t>SLIDESMANIA.COM</a:t>
            </a:r>
            <a:endParaRPr sz="1000">
              <a:solidFill>
                <a:schemeClr val="lt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71800"/>
            <a:ext cx="4929000" cy="2736800"/>
          </a:xfrm>
        </p:spPr>
        <p:txBody>
          <a:bodyPr>
            <a:prstTxWarp prst="textCanUp">
              <a:avLst/>
            </a:prstTxWarp>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Bài 6: Câu Lệnh Điều Kiện</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lstStyle/>
          <a:p>
            <a:endParaRPr lang="en-US"/>
          </a:p>
        </p:txBody>
      </p:sp>
      <p:pic>
        <p:nvPicPr>
          <p:cNvPr id="4" name="~PP1951.WAV">
            <a:hlinkClick r:id="" action="ppaction://media"/>
          </p:cNvPr>
          <p:cNvPicPr>
            <a:picLocks noRot="1" noChangeAspect="1"/>
          </p:cNvPicPr>
          <p:nvPr>
            <a:wavAudioFile r:embed="rId1" name="~PP1951.WAV"/>
          </p:nvPr>
        </p:nvPicPr>
        <p:blipFill>
          <a:blip r:embed="rId3" cstate="print"/>
          <a:stretch>
            <a:fillRect/>
          </a:stretch>
        </p:blipFill>
        <p:spPr>
          <a:xfrm>
            <a:off x="8726488" y="6440488"/>
            <a:ext cx="244475" cy="244475"/>
          </a:xfrm>
          <a:prstGeom prst="rect">
            <a:avLst/>
          </a:prstGeom>
        </p:spPr>
      </p:pic>
    </p:spTree>
  </p:cSld>
  <p:clrMapOvr>
    <a:masterClrMapping/>
  </p:clrMapOvr>
  <p:transition advTm="82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t>Dặn dò</a:t>
            </a:r>
            <a:endParaRPr lang="en-US" b="1" u="sng"/>
          </a:p>
        </p:txBody>
      </p:sp>
      <p:sp>
        <p:nvSpPr>
          <p:cNvPr id="3" name="Text Placeholder 2"/>
          <p:cNvSpPr>
            <a:spLocks noGrp="1"/>
          </p:cNvSpPr>
          <p:nvPr>
            <p:ph type="body" idx="1"/>
          </p:nvPr>
        </p:nvSpPr>
        <p:spPr/>
        <p:txBody>
          <a:bodyPr/>
          <a:lstStyle/>
          <a:p>
            <a:endParaRPr lang="en-US"/>
          </a:p>
        </p:txBody>
      </p:sp>
      <p:sp>
        <p:nvSpPr>
          <p:cNvPr id="4" name="Folded Corner 3"/>
          <p:cNvSpPr/>
          <p:nvPr/>
        </p:nvSpPr>
        <p:spPr>
          <a:xfrm>
            <a:off x="457200" y="1981200"/>
            <a:ext cx="5105400" cy="28194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2400" smtClean="0"/>
              <a:t> Xem bài để hiểu hoạt động phụ thuộc điều kiện. Học và ghi bài trong File word thầy đã gửi</a:t>
            </a:r>
          </a:p>
          <a:p>
            <a:pPr>
              <a:buFont typeface="Arial" pitchFamily="34" charset="0"/>
              <a:buChar char="•"/>
            </a:pPr>
            <a:endParaRPr lang="en-US" sz="2400" smtClean="0"/>
          </a:p>
          <a:p>
            <a:pPr>
              <a:buFont typeface="Arial" pitchFamily="34" charset="0"/>
              <a:buChar char="•"/>
            </a:pPr>
            <a:r>
              <a:rPr lang="en-US" sz="2400" smtClean="0"/>
              <a:t>Xem phần Điều kiện và Phép so sánh của bài.</a:t>
            </a:r>
            <a:endParaRPr lang="en-US" sz="2400"/>
          </a:p>
        </p:txBody>
      </p:sp>
      <p:pic>
        <p:nvPicPr>
          <p:cNvPr id="5" name="~PP23.WAV">
            <a:hlinkClick r:id="" action="ppaction://media"/>
          </p:cNvPr>
          <p:cNvPicPr>
            <a:picLocks noRot="1" noChangeAspect="1"/>
          </p:cNvPicPr>
          <p:nvPr>
            <a:wavAudioFile r:embed="rId1" name="~PP23.WAV"/>
          </p:nvPr>
        </p:nvPicPr>
        <p:blipFill>
          <a:blip r:embed="rId3" cstate="print"/>
          <a:stretch>
            <a:fillRect/>
          </a:stretch>
        </p:blipFill>
        <p:spPr>
          <a:xfrm>
            <a:off x="8726488" y="6440488"/>
            <a:ext cx="244475" cy="244475"/>
          </a:xfrm>
          <a:prstGeom prst="rect">
            <a:avLst/>
          </a:prstGeom>
        </p:spPr>
      </p:pic>
    </p:spTree>
  </p:cSld>
  <p:clrMapOvr>
    <a:masterClrMapping/>
  </p:clrMapOvr>
  <p:transition advTm="520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Ôn Tập Bài Cũ</a:t>
            </a:r>
            <a:endParaRPr lang="en-US" b="1" u="sng">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1246324" y="2958868"/>
            <a:ext cx="5840275" cy="3219600"/>
          </a:xfrm>
        </p:spPr>
        <p:txBody>
          <a:bodyPr/>
          <a:lstStyle/>
          <a:p>
            <a:pPr>
              <a:buFontTx/>
              <a:buChar char="-"/>
            </a:pPr>
            <a:r>
              <a:rPr lang="en-US" sz="2400" smtClean="0">
                <a:solidFill>
                  <a:schemeClr val="tx1"/>
                </a:solidFill>
              </a:rPr>
              <a:t>Bài Toán là gì?</a:t>
            </a:r>
          </a:p>
          <a:p>
            <a:pPr>
              <a:buFontTx/>
              <a:buChar char="-"/>
            </a:pPr>
            <a:endParaRPr lang="en-US" sz="2400" smtClean="0">
              <a:solidFill>
                <a:schemeClr val="tx1"/>
              </a:solidFill>
            </a:endParaRPr>
          </a:p>
          <a:p>
            <a:pPr>
              <a:buNone/>
            </a:pPr>
            <a:r>
              <a:rPr lang="en-US" sz="2400" smtClean="0">
                <a:solidFill>
                  <a:schemeClr val="tx1"/>
                </a:solidFill>
              </a:rPr>
              <a:t>-  Quá trình giải bài toán gồm mấy bước? Kể tên?</a:t>
            </a:r>
            <a:endParaRPr lang="en-US" sz="2400">
              <a:solidFill>
                <a:schemeClr val="tx1"/>
              </a:solidFill>
            </a:endParaRPr>
          </a:p>
        </p:txBody>
      </p:sp>
      <p:pic>
        <p:nvPicPr>
          <p:cNvPr id="4" name="~PP1693.WAV">
            <a:hlinkClick r:id="" action="ppaction://media"/>
          </p:cNvPr>
          <p:cNvPicPr>
            <a:picLocks noRot="1" noChangeAspect="1"/>
          </p:cNvPicPr>
          <p:nvPr>
            <a:wavAudioFile r:embed="rId1" name="~PP1693.WAV"/>
          </p:nvPr>
        </p:nvPicPr>
        <p:blipFill>
          <a:blip r:embed="rId3" cstate="print"/>
          <a:stretch>
            <a:fillRect/>
          </a:stretch>
        </p:blipFill>
        <p:spPr>
          <a:xfrm>
            <a:off x="8726488" y="6440488"/>
            <a:ext cx="244475" cy="244475"/>
          </a:xfrm>
          <a:prstGeom prst="rect">
            <a:avLst/>
          </a:prstGeom>
        </p:spPr>
      </p:pic>
    </p:spTree>
  </p:cSld>
  <p:clrMapOvr>
    <a:masterClrMapping/>
  </p:clrMapOvr>
  <p:transition advTm="36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Mục Tiêu</a:t>
            </a:r>
            <a:endParaRPr lang="en-US" b="1" u="sng">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1295400" y="3124200"/>
            <a:ext cx="5764075" cy="3219600"/>
          </a:xfrm>
        </p:spPr>
        <p:txBody>
          <a:bodyPr/>
          <a:lstStyle/>
          <a:p>
            <a:r>
              <a:rPr lang="en-US" sz="2600" smtClean="0"/>
              <a:t>Cấu trúc rẽ nhánh và hai dạng cấu trúc rẽ </a:t>
            </a:r>
            <a:r>
              <a:rPr lang="en-US" sz="2600" smtClean="0"/>
              <a:t>nhánh.</a:t>
            </a:r>
            <a:endParaRPr lang="en-US" sz="2600" smtClean="0"/>
          </a:p>
          <a:p>
            <a:endParaRPr lang="en-US" sz="2600" smtClean="0"/>
          </a:p>
          <a:p>
            <a:r>
              <a:rPr lang="en-US" sz="2600" smtClean="0"/>
              <a:t>Câu lệnh điều kiện thể hiện cấu trúc rẽ nhánh.</a:t>
            </a:r>
            <a:endParaRPr lang="en-US" sz="2600"/>
          </a:p>
        </p:txBody>
      </p:sp>
      <p:pic>
        <p:nvPicPr>
          <p:cNvPr id="4" name="~PP1081.WAV">
            <a:hlinkClick r:id="" action="ppaction://media"/>
          </p:cNvPr>
          <p:cNvPicPr>
            <a:picLocks noRot="1" noChangeAspect="1"/>
          </p:cNvPicPr>
          <p:nvPr>
            <a:wavAudioFile r:embed="rId1" name="~PP1081.WAV"/>
          </p:nvPr>
        </p:nvPicPr>
        <p:blipFill>
          <a:blip r:embed="rId3" cstate="print"/>
          <a:stretch>
            <a:fillRect/>
          </a:stretch>
        </p:blipFill>
        <p:spPr>
          <a:xfrm>
            <a:off x="8726488" y="6440488"/>
            <a:ext cx="244475" cy="244475"/>
          </a:xfrm>
          <a:prstGeom prst="rect">
            <a:avLst/>
          </a:prstGeom>
        </p:spPr>
      </p:pic>
    </p:spTree>
  </p:cSld>
  <p:clrMapOvr>
    <a:masterClrMapping/>
  </p:clrMapOvr>
  <p:transition advTm="155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Nội Dung</a:t>
            </a:r>
            <a:endParaRPr lang="en-US" b="1" u="sng">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1246325" y="2958868"/>
            <a:ext cx="5230676" cy="3219600"/>
          </a:xfrm>
        </p:spPr>
        <p:txBody>
          <a:bodyPr/>
          <a:lstStyle/>
          <a:p>
            <a:pPr marL="558800" indent="-457200"/>
            <a:r>
              <a:rPr lang="en-US" sz="2400" smtClean="0"/>
              <a:t>Hoạt Động phụ thuộc vào điều kiện.</a:t>
            </a:r>
          </a:p>
          <a:p>
            <a:pPr marL="558800" indent="-457200">
              <a:buFont typeface="+mj-lt"/>
              <a:buAutoNum type="arabicPeriod"/>
            </a:pPr>
            <a:endParaRPr lang="en-US" sz="2400" smtClean="0"/>
          </a:p>
        </p:txBody>
      </p:sp>
      <p:pic>
        <p:nvPicPr>
          <p:cNvPr id="4" name="~PP18.WAV">
            <a:hlinkClick r:id="" action="ppaction://media"/>
          </p:cNvPr>
          <p:cNvPicPr>
            <a:picLocks noRot="1" noChangeAspect="1"/>
          </p:cNvPicPr>
          <p:nvPr>
            <a:wavAudioFile r:embed="rId1" name="~PP18.WAV"/>
          </p:nvPr>
        </p:nvPicPr>
        <p:blipFill>
          <a:blip r:embed="rId3" cstate="print"/>
          <a:stretch>
            <a:fillRect/>
          </a:stretch>
        </p:blipFill>
        <p:spPr>
          <a:xfrm>
            <a:off x="8726488" y="6440488"/>
            <a:ext cx="244475" cy="244475"/>
          </a:xfrm>
          <a:prstGeom prst="rect">
            <a:avLst/>
          </a:prstGeom>
        </p:spPr>
      </p:pic>
    </p:spTree>
  </p:cSld>
  <p:clrMapOvr>
    <a:masterClrMapping/>
  </p:clrMapOvr>
  <p:transition advTm="69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Hoạt động phụ thuộc vào điều kiện.</a:t>
            </a:r>
            <a:r>
              <a:rPr lang="en-US" sz="3200" smtClean="0"/>
              <a:t/>
            </a:r>
            <a:br>
              <a:rPr lang="en-US" sz="3200" smtClean="0"/>
            </a:br>
            <a:endParaRPr lang="en-US"/>
          </a:p>
        </p:txBody>
      </p:sp>
      <p:sp>
        <p:nvSpPr>
          <p:cNvPr id="3" name="Text Placeholder 2"/>
          <p:cNvSpPr>
            <a:spLocks noGrp="1"/>
          </p:cNvSpPr>
          <p:nvPr>
            <p:ph type="body" idx="1"/>
          </p:nvPr>
        </p:nvSpPr>
        <p:spPr/>
        <p:txBody>
          <a:bodyPr/>
          <a:lstStyle/>
          <a:p>
            <a:r>
              <a:rPr lang="en-US" smtClean="0"/>
              <a:t>Trong cuộc sống hằng ngày, chúng ta thực hiện phần lớn các hoạt động tuần tự theo thói quen hoặc các kế hoạch đã được xác định trước . Ví dụ:</a:t>
            </a:r>
          </a:p>
          <a:p>
            <a:pPr lvl="1"/>
            <a:r>
              <a:rPr lang="en-US" smtClean="0"/>
              <a:t>Mỗi sáng, em thức dậy, vệ sinh cá nhân, đến trường và vào lớp học…</a:t>
            </a:r>
          </a:p>
          <a:p>
            <a:pPr lvl="1"/>
            <a:r>
              <a:rPr lang="en-US" smtClean="0"/>
              <a:t>Long thường đi đá </a:t>
            </a:r>
            <a:r>
              <a:rPr lang="en-US" smtClean="0"/>
              <a:t>bóng </a:t>
            </a:r>
            <a:r>
              <a:rPr lang="en-US" smtClean="0"/>
              <a:t>cùng các bạn vào sáng chủ nhật hàng tuần</a:t>
            </a:r>
            <a:endParaRPr lang="en-US"/>
          </a:p>
        </p:txBody>
      </p:sp>
      <p:pic>
        <p:nvPicPr>
          <p:cNvPr id="4" name="~PP1588.WAV">
            <a:hlinkClick r:id="" action="ppaction://media"/>
          </p:cNvPr>
          <p:cNvPicPr>
            <a:picLocks noRot="1" noChangeAspect="1"/>
          </p:cNvPicPr>
          <p:nvPr>
            <a:wavAudioFile r:embed="rId1" name="~PP1588.WAV"/>
          </p:nvPr>
        </p:nvPicPr>
        <p:blipFill>
          <a:blip r:embed="rId3" cstate="print"/>
          <a:stretch>
            <a:fillRect/>
          </a:stretch>
        </p:blipFill>
        <p:spPr>
          <a:xfrm>
            <a:off x="8726488" y="6440488"/>
            <a:ext cx="244475" cy="244475"/>
          </a:xfrm>
          <a:prstGeom prst="rect">
            <a:avLst/>
          </a:prstGeom>
        </p:spPr>
      </p:pic>
    </p:spTree>
  </p:cSld>
  <p:clrMapOvr>
    <a:masterClrMapping/>
  </p:clrMapOvr>
  <p:transition advTm="259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Hoạt động phụ thuộc vào điều kiện.</a:t>
            </a:r>
            <a:endParaRPr lang="en-US" b="1" u="sng">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p:txBody>
          <a:bodyPr/>
          <a:lstStyle/>
          <a:p>
            <a:r>
              <a:rPr lang="en-US" smtClean="0"/>
              <a:t>Tuy nhiên các hoạt động của con người thường bị sự tác động bởi thay đổi của hoàn cảnh cụ thể .Nhiều hoạt động sẽ bị thay đổi điều chỉnh cho phù hợp.</a:t>
            </a:r>
          </a:p>
          <a:p>
            <a:pPr lvl="1"/>
            <a:r>
              <a:rPr lang="en-US" smtClean="0"/>
              <a:t>Nếu em bị ốm, em sẽ không tập thể dục buổi sáng.</a:t>
            </a:r>
          </a:p>
          <a:p>
            <a:pPr lvl="1"/>
            <a:r>
              <a:rPr lang="en-US" smtClean="0"/>
              <a:t>Nếu trời mưa vào ngày chủ nhật, Long </a:t>
            </a:r>
            <a:r>
              <a:rPr lang="en-US" smtClean="0"/>
              <a:t>không đi </a:t>
            </a:r>
            <a:r>
              <a:rPr lang="en-US" smtClean="0"/>
              <a:t>đá bóng, ngược lại Long sẽ ở nhà giúp bố mẹ dọn dẹp nhà </a:t>
            </a:r>
            <a:r>
              <a:rPr lang="en-US" smtClean="0"/>
              <a:t>cửa.</a:t>
            </a:r>
            <a:endParaRPr lang="en-US"/>
          </a:p>
        </p:txBody>
      </p:sp>
      <p:pic>
        <p:nvPicPr>
          <p:cNvPr id="4" name="~PP464.WAV">
            <a:hlinkClick r:id="" action="ppaction://media"/>
          </p:cNvPr>
          <p:cNvPicPr>
            <a:picLocks noRot="1" noChangeAspect="1"/>
          </p:cNvPicPr>
          <p:nvPr>
            <a:wavAudioFile r:embed="rId1" name="~PP464.WAV"/>
          </p:nvPr>
        </p:nvPicPr>
        <p:blipFill>
          <a:blip r:embed="rId3" cstate="print"/>
          <a:stretch>
            <a:fillRect/>
          </a:stretch>
        </p:blipFill>
        <p:spPr>
          <a:xfrm>
            <a:off x="8726488" y="6440488"/>
            <a:ext cx="244475" cy="244475"/>
          </a:xfrm>
          <a:prstGeom prst="rect">
            <a:avLst/>
          </a:prstGeom>
        </p:spPr>
      </p:pic>
    </p:spTree>
  </p:cSld>
  <p:clrMapOvr>
    <a:masterClrMapping/>
  </p:clrMapOvr>
  <p:transition advTm="354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Hoạt động phụ thuộc vào điều kiện.</a:t>
            </a:r>
            <a:endParaRPr lang="en-US" b="1" u="sng">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p:txBody>
          <a:bodyPr/>
          <a:lstStyle/>
          <a:p>
            <a:pPr>
              <a:buNone/>
            </a:pPr>
            <a:r>
              <a:rPr lang="en-US" smtClean="0">
                <a:solidFill>
                  <a:srgbClr val="FF0000"/>
                </a:solidFill>
              </a:rPr>
              <a:t>Em hãy kể các tình huống tương tự ?</a:t>
            </a:r>
          </a:p>
          <a:p>
            <a:r>
              <a:rPr lang="en-US" sz="1600" smtClean="0"/>
              <a:t>Có những hoạt động chỉ được thực hiện khi một điều kiện cụ thể được xảy ra. Điều kiện thường là một sự kiện được mô tả sau từ "nếu"</a:t>
            </a:r>
          </a:p>
          <a:p>
            <a:endParaRPr lang="en-US" sz="1600">
              <a:solidFill>
                <a:srgbClr val="FF0000"/>
              </a:solidFill>
            </a:endParaRPr>
          </a:p>
        </p:txBody>
      </p:sp>
      <p:graphicFrame>
        <p:nvGraphicFramePr>
          <p:cNvPr id="4" name="Table 3"/>
          <p:cNvGraphicFramePr>
            <a:graphicFrameLocks noGrp="1"/>
          </p:cNvGraphicFramePr>
          <p:nvPr/>
        </p:nvGraphicFramePr>
        <p:xfrm>
          <a:off x="1295400" y="4419600"/>
          <a:ext cx="6096000" cy="21945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smtClean="0"/>
                        <a:t>Điều</a:t>
                      </a:r>
                      <a:r>
                        <a:rPr lang="en-US" baseline="0" smtClean="0"/>
                        <a:t> Kiện</a:t>
                      </a:r>
                      <a:endParaRPr lang="en-US"/>
                    </a:p>
                  </a:txBody>
                  <a:tcPr/>
                </a:tc>
                <a:tc>
                  <a:txBody>
                    <a:bodyPr/>
                    <a:lstStyle/>
                    <a:p>
                      <a:r>
                        <a:rPr lang="en-US" smtClean="0"/>
                        <a:t>Kiểm</a:t>
                      </a:r>
                      <a:r>
                        <a:rPr lang="en-US" baseline="0" smtClean="0"/>
                        <a:t> Tra</a:t>
                      </a:r>
                      <a:endParaRPr lang="en-US"/>
                    </a:p>
                  </a:txBody>
                  <a:tcPr/>
                </a:tc>
                <a:tc>
                  <a:txBody>
                    <a:bodyPr/>
                    <a:lstStyle/>
                    <a:p>
                      <a:r>
                        <a:rPr lang="en-US" smtClean="0"/>
                        <a:t>Kết</a:t>
                      </a:r>
                      <a:r>
                        <a:rPr lang="en-US" baseline="0" smtClean="0"/>
                        <a:t> quả</a:t>
                      </a:r>
                      <a:endParaRPr lang="en-US"/>
                    </a:p>
                  </a:txBody>
                  <a:tcPr/>
                </a:tc>
                <a:tc>
                  <a:txBody>
                    <a:bodyPr/>
                    <a:lstStyle/>
                    <a:p>
                      <a:r>
                        <a:rPr lang="en-US" smtClean="0"/>
                        <a:t>Hoạt</a:t>
                      </a:r>
                      <a:r>
                        <a:rPr lang="en-US" baseline="0" smtClean="0"/>
                        <a:t> động tiếp theo</a:t>
                      </a:r>
                      <a:endParaRPr lang="en-US"/>
                    </a:p>
                  </a:txBody>
                  <a:tcPr/>
                </a:tc>
              </a:tr>
              <a:tr h="370840">
                <a:tc>
                  <a:txBody>
                    <a:bodyPr/>
                    <a:lstStyle/>
                    <a:p>
                      <a:r>
                        <a:rPr lang="en-US" smtClean="0"/>
                        <a:t>Trời</a:t>
                      </a:r>
                      <a:r>
                        <a:rPr lang="en-US" baseline="0" smtClean="0"/>
                        <a:t> mưa</a:t>
                      </a:r>
                      <a:endParaRPr lang="en-US"/>
                    </a:p>
                  </a:txBody>
                  <a:tcPr/>
                </a:tc>
                <a:tc>
                  <a:txBody>
                    <a:bodyPr/>
                    <a:lstStyle/>
                    <a:p>
                      <a:r>
                        <a:rPr lang="en-US" smtClean="0"/>
                        <a:t>Long nhìn</a:t>
                      </a:r>
                      <a:r>
                        <a:rPr lang="en-US" baseline="0" smtClean="0"/>
                        <a:t> ra ngoài trời và thấy trời mưa</a:t>
                      </a:r>
                      <a:endParaRPr lang="en-US"/>
                    </a:p>
                  </a:txBody>
                  <a:tcPr/>
                </a:tc>
                <a:tc>
                  <a:txBody>
                    <a:bodyPr/>
                    <a:lstStyle/>
                    <a:p>
                      <a:r>
                        <a:rPr lang="en-US" smtClean="0"/>
                        <a:t>Đúng</a:t>
                      </a:r>
                      <a:endParaRPr lang="en-US"/>
                    </a:p>
                  </a:txBody>
                  <a:tcPr/>
                </a:tc>
                <a:tc>
                  <a:txBody>
                    <a:bodyPr/>
                    <a:lstStyle/>
                    <a:p>
                      <a:r>
                        <a:rPr lang="en-US" smtClean="0"/>
                        <a:t>Long ở</a:t>
                      </a:r>
                      <a:r>
                        <a:rPr lang="en-US" baseline="0" smtClean="0"/>
                        <a:t> nhà</a:t>
                      </a:r>
                      <a:endParaRPr lang="en-US"/>
                    </a:p>
                  </a:txBody>
                  <a:tcPr/>
                </a:tc>
              </a:tr>
              <a:tr h="370840">
                <a:tc>
                  <a:txBody>
                    <a:bodyPr/>
                    <a:lstStyle/>
                    <a:p>
                      <a:r>
                        <a:rPr lang="en-US" smtClean="0"/>
                        <a:t>Em</a:t>
                      </a:r>
                      <a:r>
                        <a:rPr lang="en-US" baseline="0" smtClean="0"/>
                        <a:t> bị ốm</a:t>
                      </a:r>
                      <a:endParaRPr lang="en-US"/>
                    </a:p>
                  </a:txBody>
                  <a:tcPr/>
                </a:tc>
                <a:tc>
                  <a:txBody>
                    <a:bodyPr/>
                    <a:lstStyle/>
                    <a:p>
                      <a:r>
                        <a:rPr lang="en-US" smtClean="0"/>
                        <a:t>Buổi sáng</a:t>
                      </a:r>
                      <a:r>
                        <a:rPr lang="en-US" baseline="0" smtClean="0"/>
                        <a:t> thức dậy, em thấy mình hoàn toàn khỏe mạnh</a:t>
                      </a:r>
                      <a:endParaRPr lang="en-US"/>
                    </a:p>
                  </a:txBody>
                  <a:tcPr/>
                </a:tc>
                <a:tc>
                  <a:txBody>
                    <a:bodyPr/>
                    <a:lstStyle/>
                    <a:p>
                      <a:r>
                        <a:rPr lang="en-US" smtClean="0"/>
                        <a:t>Sai </a:t>
                      </a:r>
                      <a:endParaRPr lang="en-US"/>
                    </a:p>
                  </a:txBody>
                  <a:tcPr/>
                </a:tc>
                <a:tc>
                  <a:txBody>
                    <a:bodyPr/>
                    <a:lstStyle/>
                    <a:p>
                      <a:r>
                        <a:rPr lang="en-US" smtClean="0"/>
                        <a:t>Em tập</a:t>
                      </a:r>
                      <a:r>
                        <a:rPr lang="en-US" baseline="0" smtClean="0"/>
                        <a:t> thể dục buổi sáng như thường lệ</a:t>
                      </a:r>
                      <a:endParaRPr lang="en-US"/>
                    </a:p>
                  </a:txBody>
                  <a:tcPr/>
                </a:tc>
              </a:tr>
            </a:tbl>
          </a:graphicData>
        </a:graphic>
      </p:graphicFrame>
      <p:pic>
        <p:nvPicPr>
          <p:cNvPr id="5" name="~PP3604.WAV">
            <a:hlinkClick r:id="" action="ppaction://media"/>
          </p:cNvPr>
          <p:cNvPicPr>
            <a:picLocks noRot="1" noChangeAspect="1"/>
          </p:cNvPicPr>
          <p:nvPr>
            <a:wavAudioFile r:embed="rId1" name="~PP3604.WAV"/>
          </p:nvPr>
        </p:nvPicPr>
        <p:blipFill>
          <a:blip r:embed="rId3" cstate="print"/>
          <a:stretch>
            <a:fillRect/>
          </a:stretch>
        </p:blipFill>
        <p:spPr>
          <a:xfrm>
            <a:off x="8726488" y="6440488"/>
            <a:ext cx="244475" cy="244475"/>
          </a:xfrm>
          <a:prstGeom prst="rect">
            <a:avLst/>
          </a:prstGeom>
        </p:spPr>
      </p:pic>
    </p:spTree>
  </p:cSld>
  <p:clrMapOvr>
    <a:masterClrMapping/>
  </p:clrMapOvr>
  <p:transition advTm="807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Hoạt động phụ thuộc vào điều kiện.</a:t>
            </a:r>
            <a:br>
              <a:rPr lang="en-US" sz="2800"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b="1" u="sng">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p:txBody>
          <a:bodyPr/>
          <a:lstStyle/>
          <a:p>
            <a:r>
              <a:rPr lang="en-US" smtClean="0"/>
              <a:t>Khi điều kiện được kiểm tra đúng, ta nói điều kiện được thỏa mãn, còn khi kết quả kiểm tra là sai, ta nói điều kiện không thỏa mãn.</a:t>
            </a:r>
          </a:p>
          <a:p>
            <a:r>
              <a:rPr lang="en-US" smtClean="0"/>
              <a:t>Ngoài những điều kiện gắn với các sự kiện đời thường, trong tin học chúng ta có thể gặp nhiều dạng điều kiện khác nhau, ví dụ:</a:t>
            </a:r>
          </a:p>
          <a:p>
            <a:endParaRPr lang="en-US"/>
          </a:p>
        </p:txBody>
      </p:sp>
      <p:pic>
        <p:nvPicPr>
          <p:cNvPr id="4" name="~PP3326.WAV">
            <a:hlinkClick r:id="" action="ppaction://media"/>
          </p:cNvPr>
          <p:cNvPicPr>
            <a:picLocks noRot="1" noChangeAspect="1"/>
          </p:cNvPicPr>
          <p:nvPr>
            <a:wavAudioFile r:embed="rId1" name="~PP3326.WAV"/>
          </p:nvPr>
        </p:nvPicPr>
        <p:blipFill>
          <a:blip r:embed="rId3" cstate="print"/>
          <a:stretch>
            <a:fillRect/>
          </a:stretch>
        </p:blipFill>
        <p:spPr>
          <a:xfrm>
            <a:off x="8726488" y="6440488"/>
            <a:ext cx="244475" cy="244475"/>
          </a:xfrm>
          <a:prstGeom prst="rect">
            <a:avLst/>
          </a:prstGeom>
        </p:spPr>
      </p:pic>
    </p:spTree>
  </p:cSld>
  <p:clrMapOvr>
    <a:masterClrMapping/>
  </p:clrMapOvr>
  <p:transition advTm="199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Hoạt động phụ thuộc vào điều kiện.</a:t>
            </a:r>
            <a:endParaRPr lang="en-US" b="1" u="sng">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p:txBody>
          <a:bodyPr/>
          <a:lstStyle/>
          <a:p>
            <a:r>
              <a:rPr lang="en-US" smtClean="0"/>
              <a:t>Nếu nháy nút </a:t>
            </a:r>
            <a:r>
              <a:rPr lang="en-US" smtClean="0">
                <a:sym typeface="Wingdings"/>
              </a:rPr>
              <a:t> ở góc trên, bên phải cửa sổ trên màn hình máy tính, (thì) cửa sổ sẽ được đóng lại.</a:t>
            </a:r>
          </a:p>
          <a:p>
            <a:r>
              <a:rPr lang="en-US" smtClean="0">
                <a:sym typeface="Wingdings"/>
              </a:rPr>
              <a:t>Nếu X &gt; 5, (thì) in giá trị của x ra màn hình.</a:t>
            </a:r>
          </a:p>
          <a:p>
            <a:r>
              <a:rPr lang="en-US" smtClean="0">
                <a:sym typeface="Wingdings"/>
              </a:rPr>
              <a:t>Nếu nhấn phím </a:t>
            </a:r>
            <a:r>
              <a:rPr lang="en-US" smtClean="0">
                <a:solidFill>
                  <a:srgbClr val="00B0F0"/>
                </a:solidFill>
                <a:sym typeface="Wingdings"/>
              </a:rPr>
              <a:t>Pause/Break</a:t>
            </a:r>
            <a:r>
              <a:rPr lang="en-US" smtClean="0">
                <a:sym typeface="Wingdings"/>
              </a:rPr>
              <a:t>, (thì) chương trình (sẽ bị ) ngừng. </a:t>
            </a:r>
            <a:endParaRPr lang="en-US"/>
          </a:p>
        </p:txBody>
      </p:sp>
      <p:pic>
        <p:nvPicPr>
          <p:cNvPr id="4" name="~PP1120.WAV">
            <a:hlinkClick r:id="" action="ppaction://media"/>
          </p:cNvPr>
          <p:cNvPicPr>
            <a:picLocks noRot="1" noChangeAspect="1"/>
          </p:cNvPicPr>
          <p:nvPr>
            <a:wavAudioFile r:embed="rId1" name="~PP1120.WAV"/>
          </p:nvPr>
        </p:nvPicPr>
        <p:blipFill>
          <a:blip r:embed="rId3" cstate="print"/>
          <a:stretch>
            <a:fillRect/>
          </a:stretch>
        </p:blipFill>
        <p:spPr>
          <a:xfrm>
            <a:off x="8726488" y="6440488"/>
            <a:ext cx="244475" cy="244475"/>
          </a:xfrm>
          <a:prstGeom prst="rect">
            <a:avLst/>
          </a:prstGeom>
        </p:spPr>
      </p:pic>
    </p:spTree>
  </p:cSld>
  <p:clrMapOvr>
    <a:masterClrMapping/>
  </p:clrMapOvr>
  <p:transition advTm="589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eme3">
  <a:themeElements>
    <a:clrScheme name="Simple Light">
      <a:dk1>
        <a:srgbClr val="000000"/>
      </a:dk1>
      <a:lt1>
        <a:srgbClr val="FFFFFF"/>
      </a:lt1>
      <a:dk2>
        <a:srgbClr val="595959"/>
      </a:dk2>
      <a:lt2>
        <a:srgbClr val="F2F2F2"/>
      </a:lt2>
      <a:accent1>
        <a:srgbClr val="F7A747"/>
      </a:accent1>
      <a:accent2>
        <a:srgbClr val="EADCC0"/>
      </a:accent2>
      <a:accent3>
        <a:srgbClr val="EFCA81"/>
      </a:accent3>
      <a:accent4>
        <a:srgbClr val="E6D5B4"/>
      </a:accent4>
      <a:accent5>
        <a:srgbClr val="F3D79D"/>
      </a:accent5>
      <a:accent6>
        <a:srgbClr val="F9EACB"/>
      </a:accent6>
      <a:hlink>
        <a:srgbClr val="FF99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88</TotalTime>
  <Words>498</Words>
  <Application>Microsoft Office PowerPoint</Application>
  <PresentationFormat>On-screen Show (4:3)</PresentationFormat>
  <Paragraphs>45</Paragraphs>
  <Slides>10</Slides>
  <Notes>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Theme3</vt:lpstr>
      <vt:lpstr>Bài 6: Câu Lệnh Điều Kiện</vt:lpstr>
      <vt:lpstr>Ôn Tập Bài Cũ</vt:lpstr>
      <vt:lpstr>Mục Tiêu</vt:lpstr>
      <vt:lpstr>Nội Dung</vt:lpstr>
      <vt:lpstr>Hoạt động phụ thuộc vào điều kiện. </vt:lpstr>
      <vt:lpstr>Hoạt động phụ thuộc vào điều kiện.</vt:lpstr>
      <vt:lpstr>Hoạt động phụ thuộc vào điều kiện.</vt:lpstr>
      <vt:lpstr>Hoạt động phụ thuộc vào điều kiện. </vt:lpstr>
      <vt:lpstr>Hoạt động phụ thuộc vào điều kiện.</vt:lpstr>
      <vt:lpstr>Dặn dò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Truong Phoi Nhi</dc:creator>
  <cp:lastModifiedBy>Truong Phoi Nhi</cp:lastModifiedBy>
  <cp:revision>11</cp:revision>
  <dcterms:created xsi:type="dcterms:W3CDTF">2021-11-18T01:52:03Z</dcterms:created>
  <dcterms:modified xsi:type="dcterms:W3CDTF">2021-11-18T03:21:35Z</dcterms:modified>
</cp:coreProperties>
</file>